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3" r:id="rId1"/>
    <p:sldMasterId id="2147483900" r:id="rId2"/>
    <p:sldMasterId id="2147483918" r:id="rId3"/>
    <p:sldMasterId id="2147483946" r:id="rId4"/>
    <p:sldMasterId id="2147483955" r:id="rId5"/>
    <p:sldMasterId id="2147483926" r:id="rId6"/>
    <p:sldMasterId id="2147483973" r:id="rId7"/>
    <p:sldMasterId id="2147483937" r:id="rId8"/>
    <p:sldMasterId id="2147483964" r:id="rId9"/>
  </p:sldMasterIdLst>
  <p:notesMasterIdLst>
    <p:notesMasterId r:id="rId11"/>
  </p:notesMasterIdLst>
  <p:handoutMasterIdLst>
    <p:handoutMasterId r:id="rId12"/>
  </p:handoutMasterIdLst>
  <p:sldIdLst>
    <p:sldId id="25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F08"/>
    <a:srgbClr val="30CD55"/>
    <a:srgbClr val="725EA8"/>
    <a:srgbClr val="EE7799"/>
    <a:srgbClr val="00AE88"/>
    <a:srgbClr val="FF3834"/>
    <a:srgbClr val="FF3808"/>
    <a:srgbClr val="FFB600"/>
    <a:srgbClr val="4EC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39" autoAdjust="0"/>
    <p:restoredTop sz="94658" autoAdjust="0"/>
  </p:normalViewPr>
  <p:slideViewPr>
    <p:cSldViewPr snapToGrid="0" snapToObjects="1">
      <p:cViewPr>
        <p:scale>
          <a:sx n="165" d="100"/>
          <a:sy n="165" d="100"/>
        </p:scale>
        <p:origin x="3354" y="15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9A4D7-A5DC-C441-A6D7-FC76E65DEA4B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BD1E3-DD60-E447-B288-C9B4519EF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42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883BB-5969-A74B-A34B-D592EBCAC3F6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DE40A-E021-3E4F-9FE3-F8F75939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09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Yellow/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Birkbeck Title Blu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79" y="1060714"/>
            <a:ext cx="4080389" cy="4294955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ctrTitle"/>
          </p:nvPr>
        </p:nvSpPr>
        <p:spPr>
          <a:xfrm>
            <a:off x="1227514" y="2565398"/>
            <a:ext cx="3623733" cy="21222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5500" cap="all">
                <a:solidFill>
                  <a:srgbClr val="4EC3E0"/>
                </a:solidFill>
                <a:latin typeface="Founders Grotesk Cond Bold"/>
                <a:cs typeface="Founders Grotesk Cond Bold"/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4"/>
          <p:cNvCxnSpPr>
            <a:cxnSpLocks noChangeShapeType="1"/>
          </p:cNvCxnSpPr>
          <p:nvPr userDrawn="1"/>
        </p:nvCxnSpPr>
        <p:spPr bwMode="auto">
          <a:xfrm>
            <a:off x="457200" y="6248400"/>
            <a:ext cx="77470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396875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bg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bg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69235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R-BIR-0001-A.ti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 descr="Birkbeck Title Pink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79" y="1060714"/>
            <a:ext cx="4080389" cy="4294955"/>
          </a:xfrm>
          <a:prstGeom prst="rect">
            <a:avLst/>
          </a:prstGeom>
        </p:spPr>
      </p:pic>
      <p:sp>
        <p:nvSpPr>
          <p:cNvPr id="10" name="Title 2"/>
          <p:cNvSpPr>
            <a:spLocks noGrp="1"/>
          </p:cNvSpPr>
          <p:nvPr>
            <p:ph type="ctrTitle"/>
          </p:nvPr>
        </p:nvSpPr>
        <p:spPr>
          <a:xfrm>
            <a:off x="1227514" y="2565398"/>
            <a:ext cx="3623733" cy="21222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5500" cap="all">
                <a:solidFill>
                  <a:srgbClr val="EE7799"/>
                </a:solidFill>
                <a:latin typeface="Founders Grotesk Cond Bold"/>
                <a:cs typeface="Founders Grotesk Cond Bold"/>
              </a:defRPr>
            </a:lvl1pPr>
          </a:lstStyle>
          <a:p>
            <a:endParaRPr lang="en-US" dirty="0"/>
          </a:p>
        </p:txBody>
      </p:sp>
      <p:cxnSp>
        <p:nvCxnSpPr>
          <p:cNvPr id="11" name="Straight Connector 4"/>
          <p:cNvCxnSpPr>
            <a:cxnSpLocks noChangeShapeType="1"/>
          </p:cNvCxnSpPr>
          <p:nvPr userDrawn="1"/>
        </p:nvCxnSpPr>
        <p:spPr bwMode="auto">
          <a:xfrm>
            <a:off x="457200" y="6248400"/>
            <a:ext cx="77470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4"/>
          <p:cNvSpPr txBox="1">
            <a:spLocks noChangeArrowheads="1"/>
          </p:cNvSpPr>
          <p:nvPr userDrawn="1"/>
        </p:nvSpPr>
        <p:spPr bwMode="auto">
          <a:xfrm>
            <a:off x="396875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bg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bg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605747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4A5519.ti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15" name="Picture 14" descr="Birkbeck Title Green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79" y="1060714"/>
            <a:ext cx="4080389" cy="4294955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ctrTitle"/>
          </p:nvPr>
        </p:nvSpPr>
        <p:spPr>
          <a:xfrm>
            <a:off x="1227514" y="2565398"/>
            <a:ext cx="3623733" cy="21222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5500" cap="all">
                <a:solidFill>
                  <a:srgbClr val="30CD55"/>
                </a:solidFill>
                <a:latin typeface="Founders Grotesk Cond Bold"/>
                <a:cs typeface="Founders Grotesk Cond Bold"/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4"/>
          <p:cNvCxnSpPr>
            <a:cxnSpLocks noChangeShapeType="1"/>
          </p:cNvCxnSpPr>
          <p:nvPr userDrawn="1"/>
        </p:nvCxnSpPr>
        <p:spPr bwMode="auto">
          <a:xfrm>
            <a:off x="457200" y="6248400"/>
            <a:ext cx="77470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4"/>
          <p:cNvSpPr txBox="1">
            <a:spLocks noChangeArrowheads="1"/>
          </p:cNvSpPr>
          <p:nvPr userDrawn="1"/>
        </p:nvSpPr>
        <p:spPr bwMode="auto">
          <a:xfrm>
            <a:off x="396875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bg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bg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747415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2" name="Picture 1" descr="Birkbeck Title Orange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82" y="1060713"/>
            <a:ext cx="4080389" cy="4294955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ctrTitle"/>
          </p:nvPr>
        </p:nvSpPr>
        <p:spPr>
          <a:xfrm>
            <a:off x="1227514" y="2565398"/>
            <a:ext cx="3623733" cy="21222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5500" cap="all">
                <a:solidFill>
                  <a:srgbClr val="FF5F08"/>
                </a:solidFill>
                <a:latin typeface="Founders Grotesk Cond Bold"/>
                <a:cs typeface="Founders Grotesk Cond Bold"/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4"/>
          <p:cNvCxnSpPr>
            <a:cxnSpLocks noChangeShapeType="1"/>
          </p:cNvCxnSpPr>
          <p:nvPr userDrawn="1"/>
        </p:nvCxnSpPr>
        <p:spPr bwMode="auto">
          <a:xfrm>
            <a:off x="457200" y="6248400"/>
            <a:ext cx="77470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4"/>
          <p:cNvSpPr txBox="1">
            <a:spLocks noChangeArrowheads="1"/>
          </p:cNvSpPr>
          <p:nvPr userDrawn="1"/>
        </p:nvSpPr>
        <p:spPr bwMode="auto">
          <a:xfrm>
            <a:off x="396875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bg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bg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2646443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uo Yellow/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otone yellow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Birkbeck Title Blue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79" y="1060714"/>
            <a:ext cx="4080389" cy="4294955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ctrTitle"/>
          </p:nvPr>
        </p:nvSpPr>
        <p:spPr>
          <a:xfrm>
            <a:off x="1227514" y="2565398"/>
            <a:ext cx="3623733" cy="21222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5500" cap="all">
                <a:solidFill>
                  <a:srgbClr val="4EC3E0"/>
                </a:solidFill>
                <a:latin typeface="Founders Grotesk Cond Bold"/>
                <a:cs typeface="Founders Grotesk Cond Bold"/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4"/>
          <p:cNvCxnSpPr>
            <a:cxnSpLocks noChangeShapeType="1"/>
          </p:cNvCxnSpPr>
          <p:nvPr userDrawn="1"/>
        </p:nvCxnSpPr>
        <p:spPr bwMode="auto">
          <a:xfrm>
            <a:off x="457200" y="6248400"/>
            <a:ext cx="77470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396875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bg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bg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1346572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uo Red/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otone red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Birkbeck Title Yellow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80" y="1060714"/>
            <a:ext cx="4073478" cy="4287681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ctrTitle"/>
          </p:nvPr>
        </p:nvSpPr>
        <p:spPr>
          <a:xfrm>
            <a:off x="1227514" y="2565398"/>
            <a:ext cx="3623733" cy="21222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5500" cap="all">
                <a:solidFill>
                  <a:srgbClr val="FFB600"/>
                </a:solidFill>
                <a:latin typeface="Founders Grotesk Cond Bold"/>
                <a:cs typeface="Founders Grotesk Cond Bold"/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4"/>
          <p:cNvCxnSpPr>
            <a:cxnSpLocks noChangeShapeType="1"/>
          </p:cNvCxnSpPr>
          <p:nvPr userDrawn="1"/>
        </p:nvCxnSpPr>
        <p:spPr bwMode="auto">
          <a:xfrm>
            <a:off x="457200" y="6248400"/>
            <a:ext cx="77470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396875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bg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bg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1330179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uo Mint/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otone mint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Birkbeck Title Red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79" y="1060714"/>
            <a:ext cx="4080389" cy="4294955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ctrTitle"/>
          </p:nvPr>
        </p:nvSpPr>
        <p:spPr>
          <a:xfrm>
            <a:off x="1227514" y="2565398"/>
            <a:ext cx="3623733" cy="21222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5500" cap="all">
                <a:solidFill>
                  <a:srgbClr val="FF3834"/>
                </a:solidFill>
                <a:latin typeface="Founders Grotesk Cond Bold"/>
                <a:cs typeface="Founders Grotesk Cond Bold"/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4"/>
          <p:cNvCxnSpPr>
            <a:cxnSpLocks noChangeShapeType="1"/>
          </p:cNvCxnSpPr>
          <p:nvPr userDrawn="1"/>
        </p:nvCxnSpPr>
        <p:spPr bwMode="auto">
          <a:xfrm>
            <a:off x="457200" y="6248400"/>
            <a:ext cx="77470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396875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bg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bg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3674684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uo Purple/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otone purpl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3" name="Picture 12" descr="Birkbeck Title Pink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79" y="1060714"/>
            <a:ext cx="4080389" cy="4294955"/>
          </a:xfrm>
          <a:prstGeom prst="rect">
            <a:avLst/>
          </a:prstGeom>
        </p:spPr>
      </p:pic>
      <p:sp>
        <p:nvSpPr>
          <p:cNvPr id="10" name="Title 2"/>
          <p:cNvSpPr>
            <a:spLocks noGrp="1"/>
          </p:cNvSpPr>
          <p:nvPr>
            <p:ph type="ctrTitle"/>
          </p:nvPr>
        </p:nvSpPr>
        <p:spPr>
          <a:xfrm>
            <a:off x="1227514" y="2565398"/>
            <a:ext cx="3623733" cy="21222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5500" cap="all">
                <a:solidFill>
                  <a:srgbClr val="EE7799"/>
                </a:solidFill>
                <a:latin typeface="Founders Grotesk Cond Bold"/>
                <a:cs typeface="Founders Grotesk Cond Bold"/>
              </a:defRPr>
            </a:lvl1pPr>
          </a:lstStyle>
          <a:p>
            <a:endParaRPr lang="en-US" dirty="0"/>
          </a:p>
        </p:txBody>
      </p:sp>
      <p:cxnSp>
        <p:nvCxnSpPr>
          <p:cNvPr id="11" name="Straight Connector 4"/>
          <p:cNvCxnSpPr>
            <a:cxnSpLocks noChangeShapeType="1"/>
          </p:cNvCxnSpPr>
          <p:nvPr userDrawn="1"/>
        </p:nvCxnSpPr>
        <p:spPr bwMode="auto">
          <a:xfrm>
            <a:off x="457200" y="6248400"/>
            <a:ext cx="77470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4"/>
          <p:cNvSpPr txBox="1">
            <a:spLocks noChangeArrowheads="1"/>
          </p:cNvSpPr>
          <p:nvPr userDrawn="1"/>
        </p:nvSpPr>
        <p:spPr bwMode="auto">
          <a:xfrm>
            <a:off x="396875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bg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bg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864671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uo Orange/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5" name="Picture 14" descr="Birkbeck Title Green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79" y="1060714"/>
            <a:ext cx="4080389" cy="4294955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ctrTitle"/>
          </p:nvPr>
        </p:nvSpPr>
        <p:spPr>
          <a:xfrm>
            <a:off x="1227514" y="2565398"/>
            <a:ext cx="3623733" cy="21222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5500" cap="all">
                <a:solidFill>
                  <a:srgbClr val="30CD55"/>
                </a:solidFill>
                <a:latin typeface="Founders Grotesk Cond Bold"/>
                <a:cs typeface="Founders Grotesk Cond Bold"/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4"/>
          <p:cNvCxnSpPr>
            <a:cxnSpLocks noChangeShapeType="1"/>
          </p:cNvCxnSpPr>
          <p:nvPr userDrawn="1"/>
        </p:nvCxnSpPr>
        <p:spPr bwMode="auto">
          <a:xfrm>
            <a:off x="457200" y="6248400"/>
            <a:ext cx="77470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4"/>
          <p:cNvSpPr txBox="1">
            <a:spLocks noChangeArrowheads="1"/>
          </p:cNvSpPr>
          <p:nvPr userDrawn="1"/>
        </p:nvSpPr>
        <p:spPr bwMode="auto">
          <a:xfrm>
            <a:off x="396875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bg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bg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288795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uo Blue/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uotone blu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Birkbeck Title Orange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82" y="1060713"/>
            <a:ext cx="4080389" cy="4294955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ctrTitle"/>
          </p:nvPr>
        </p:nvSpPr>
        <p:spPr>
          <a:xfrm>
            <a:off x="1227514" y="2565398"/>
            <a:ext cx="3623733" cy="21222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5500" cap="all">
                <a:solidFill>
                  <a:srgbClr val="FF5F08"/>
                </a:solidFill>
                <a:latin typeface="Founders Grotesk Cond Bold"/>
                <a:cs typeface="Founders Grotesk Cond Bold"/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4"/>
          <p:cNvCxnSpPr>
            <a:cxnSpLocks noChangeShapeType="1"/>
          </p:cNvCxnSpPr>
          <p:nvPr userDrawn="1"/>
        </p:nvCxnSpPr>
        <p:spPr bwMode="auto">
          <a:xfrm>
            <a:off x="457200" y="6248400"/>
            <a:ext cx="77470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4"/>
          <p:cNvSpPr txBox="1">
            <a:spLocks noChangeArrowheads="1"/>
          </p:cNvSpPr>
          <p:nvPr userDrawn="1"/>
        </p:nvSpPr>
        <p:spPr bwMode="auto">
          <a:xfrm>
            <a:off x="396875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bg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bg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2202587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FFB600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FFB600"/>
          </a:solidFill>
          <a:ln w="3175" cmpd="sng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FFB600"/>
          </a:solidFill>
          <a:ln w="3175" cmpd="sng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2247517"/>
            <a:ext cx="4022102" cy="364884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00063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cxnSp>
        <p:nvCxnSpPr>
          <p:cNvPr id="12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FFB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6226443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57" userDrawn="1">
          <p15:clr>
            <a:srgbClr val="FBAE40"/>
          </p15:clr>
        </p15:guide>
        <p15:guide id="3" pos="290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ed/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38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Birkbeck Title Yellow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80" y="1060714"/>
            <a:ext cx="4073478" cy="4287681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ctrTitle"/>
          </p:nvPr>
        </p:nvSpPr>
        <p:spPr>
          <a:xfrm>
            <a:off x="1227514" y="2565398"/>
            <a:ext cx="3623733" cy="21222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5500" cap="all">
                <a:solidFill>
                  <a:srgbClr val="FFB600"/>
                </a:solidFill>
                <a:latin typeface="Founders Grotesk Cond Bold"/>
                <a:cs typeface="Founders Grotesk Cond Bold"/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4"/>
          <p:cNvCxnSpPr>
            <a:cxnSpLocks noChangeShapeType="1"/>
          </p:cNvCxnSpPr>
          <p:nvPr userDrawn="1"/>
        </p:nvCxnSpPr>
        <p:spPr bwMode="auto">
          <a:xfrm>
            <a:off x="457200" y="6248400"/>
            <a:ext cx="77470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396875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bg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bg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17570547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FFB600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00063" y="2247517"/>
            <a:ext cx="8143194" cy="364884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cxnSp>
        <p:nvCxnSpPr>
          <p:cNvPr id="10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FFB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FFB600"/>
          </a:solidFill>
          <a:ln w="3175" cmpd="sng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FFB600"/>
          </a:solidFill>
          <a:ln w="3175" cmpd="sng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384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2239817"/>
            <a:ext cx="4022102" cy="365654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2239817"/>
            <a:ext cx="4022102" cy="365654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FFB600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cxnSp>
        <p:nvCxnSpPr>
          <p:cNvPr id="9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FFB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FFB600"/>
          </a:solidFill>
          <a:ln w="3175" cmpd="sng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FFB600"/>
          </a:solidFill>
          <a:ln w="3175" cmpd="sng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997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cxnSp>
        <p:nvCxnSpPr>
          <p:cNvPr id="9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FFB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FFB600"/>
          </a:solidFill>
          <a:ln w="3175" cmpd="sng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FFB600"/>
          </a:solidFill>
          <a:ln w="3175" cmpd="sng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4625579" y="2241006"/>
            <a:ext cx="3996928" cy="3672285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insert content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0063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FFB600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29739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475" userDrawn="1">
          <p15:clr>
            <a:srgbClr val="FBAE40"/>
          </p15:clr>
        </p15:guide>
        <p15:guide id="2" pos="2914" userDrawn="1">
          <p15:clr>
            <a:srgbClr val="FBAE40"/>
          </p15:clr>
        </p15:guide>
        <p15:guide id="3" pos="5432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cxnSp>
        <p:nvCxnSpPr>
          <p:cNvPr id="8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FFB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FFB600"/>
          </a:solidFill>
          <a:ln w="3175" cmpd="sng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FFB600"/>
          </a:solidFill>
          <a:ln w="3175" cmpd="sng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00063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FFB600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5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FFB600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cxnSp>
        <p:nvCxnSpPr>
          <p:cNvPr id="9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FFB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FFB600"/>
          </a:solidFill>
          <a:ln w="3175" cmpd="sng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FFB600"/>
          </a:solidFill>
          <a:ln w="3175" cmpd="sng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0063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620532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543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FFB600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cxnSp>
        <p:nvCxnSpPr>
          <p:cNvPr id="8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FFB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FFB600"/>
          </a:solidFill>
          <a:ln w="3175" cmpd="sng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FFB600"/>
          </a:solidFill>
          <a:ln w="3175" cmpd="sng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0063" y="2247226"/>
            <a:ext cx="8143194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6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629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FFB600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cxnSp>
        <p:nvCxnSpPr>
          <p:cNvPr id="8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FFB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FFB600"/>
          </a:solidFill>
          <a:ln w="3175" cmpd="sng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FFB600"/>
          </a:solidFill>
          <a:ln w="3175" cmpd="sng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096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FF3834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FF3834"/>
          </a:solidFill>
          <a:ln w="3175" cmpd="sng">
            <a:solidFill>
              <a:srgbClr val="FF38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FF3834"/>
          </a:solidFill>
          <a:ln w="3175" cmpd="sng">
            <a:solidFill>
              <a:srgbClr val="FF38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2247517"/>
            <a:ext cx="4022102" cy="364884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00063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cxnSp>
        <p:nvCxnSpPr>
          <p:cNvPr id="12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FF38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37316483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57" userDrawn="1">
          <p15:clr>
            <a:srgbClr val="FBAE40"/>
          </p15:clr>
        </p15:guide>
        <p15:guide id="3" pos="2903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FF3834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00063" y="2247517"/>
            <a:ext cx="8143194" cy="364884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cxnSp>
        <p:nvCxnSpPr>
          <p:cNvPr id="10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FF38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FF3834"/>
          </a:solidFill>
          <a:ln w="3175" cmpd="sng">
            <a:solidFill>
              <a:srgbClr val="FF38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FF3834"/>
          </a:solidFill>
          <a:ln w="3175" cmpd="sng">
            <a:solidFill>
              <a:srgbClr val="FF38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85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2239817"/>
            <a:ext cx="4022102" cy="365654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2239817"/>
            <a:ext cx="4022102" cy="365654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FF3834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cxnSp>
        <p:nvCxnSpPr>
          <p:cNvPr id="9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FF38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FF3834"/>
          </a:solidFill>
          <a:ln w="3175" cmpd="sng">
            <a:solidFill>
              <a:srgbClr val="FF38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FF3834"/>
          </a:solidFill>
          <a:ln w="3175" cmpd="sng">
            <a:solidFill>
              <a:srgbClr val="FF38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387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Mint/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E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Birkbeck Title Red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79" y="1060714"/>
            <a:ext cx="4080389" cy="4294955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ctrTitle"/>
          </p:nvPr>
        </p:nvSpPr>
        <p:spPr>
          <a:xfrm>
            <a:off x="1227514" y="2565398"/>
            <a:ext cx="3623733" cy="21222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5500" cap="all">
                <a:solidFill>
                  <a:srgbClr val="FF3834"/>
                </a:solidFill>
                <a:latin typeface="Founders Grotesk Cond Bold"/>
                <a:cs typeface="Founders Grotesk Cond Bold"/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4"/>
          <p:cNvCxnSpPr>
            <a:cxnSpLocks noChangeShapeType="1"/>
          </p:cNvCxnSpPr>
          <p:nvPr userDrawn="1"/>
        </p:nvCxnSpPr>
        <p:spPr bwMode="auto">
          <a:xfrm>
            <a:off x="457200" y="6248400"/>
            <a:ext cx="77470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396875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bg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bg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5394038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cxnSp>
        <p:nvCxnSpPr>
          <p:cNvPr id="9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FF38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FF3834"/>
          </a:solidFill>
          <a:ln w="3175" cmpd="sng">
            <a:solidFill>
              <a:srgbClr val="FF38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FF3834"/>
          </a:solidFill>
          <a:ln w="3175" cmpd="sng">
            <a:solidFill>
              <a:srgbClr val="FF38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4625579" y="2241006"/>
            <a:ext cx="3996928" cy="3672285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insert content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0063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FF3834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1041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475" userDrawn="1">
          <p15:clr>
            <a:srgbClr val="FBAE40"/>
          </p15:clr>
        </p15:guide>
        <p15:guide id="2" pos="2914" userDrawn="1">
          <p15:clr>
            <a:srgbClr val="FBAE40"/>
          </p15:clr>
        </p15:guide>
        <p15:guide id="3" pos="5432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cxnSp>
        <p:nvCxnSpPr>
          <p:cNvPr id="8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FF38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FF3834"/>
          </a:solidFill>
          <a:ln w="3175" cmpd="sng">
            <a:solidFill>
              <a:srgbClr val="FF38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FF3834"/>
          </a:solidFill>
          <a:ln w="3175" cmpd="sng">
            <a:solidFill>
              <a:srgbClr val="FF38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00063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FF3834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1787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FF3834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cxnSp>
        <p:nvCxnSpPr>
          <p:cNvPr id="9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FF38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FF3834"/>
          </a:solidFill>
          <a:ln w="3175" cmpd="sng">
            <a:solidFill>
              <a:srgbClr val="FF38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FF3834"/>
          </a:solidFill>
          <a:ln w="3175" cmpd="sng">
            <a:solidFill>
              <a:srgbClr val="FF38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0063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620532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800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FF3834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cxnSp>
        <p:nvCxnSpPr>
          <p:cNvPr id="8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FF38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FF3834"/>
          </a:solidFill>
          <a:ln w="3175" cmpd="sng">
            <a:solidFill>
              <a:srgbClr val="FF38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FF3834"/>
          </a:solidFill>
          <a:ln w="3175" cmpd="sng">
            <a:solidFill>
              <a:srgbClr val="FF38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0063" y="2247226"/>
            <a:ext cx="8143194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35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FF3834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cxnSp>
        <p:nvCxnSpPr>
          <p:cNvPr id="8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FF38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FF3834"/>
          </a:solidFill>
          <a:ln w="3175" cmpd="sng">
            <a:solidFill>
              <a:srgbClr val="FF38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FF3834"/>
          </a:solidFill>
          <a:ln w="3175" cmpd="sng">
            <a:solidFill>
              <a:srgbClr val="FF38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300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00AE88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00AE88"/>
          </a:solidFill>
          <a:ln w="3175" cmpd="sng">
            <a:solidFill>
              <a:srgbClr val="00A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00AE88"/>
          </a:solidFill>
          <a:ln w="3175" cmpd="sng">
            <a:solidFill>
              <a:srgbClr val="00A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2247517"/>
            <a:ext cx="4022102" cy="364884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00063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cxnSp>
        <p:nvCxnSpPr>
          <p:cNvPr id="12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00BF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9712169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57" userDrawn="1">
          <p15:clr>
            <a:srgbClr val="FBAE40"/>
          </p15:clr>
        </p15:guide>
        <p15:guide id="3" pos="2903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00AE88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00063" y="2247517"/>
            <a:ext cx="8143194" cy="364884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cxnSp>
        <p:nvCxnSpPr>
          <p:cNvPr id="10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00BF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00AE88"/>
          </a:solidFill>
          <a:ln w="3175" cmpd="sng">
            <a:solidFill>
              <a:srgbClr val="00A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00AE88"/>
          </a:solidFill>
          <a:ln w="3175" cmpd="sng">
            <a:solidFill>
              <a:srgbClr val="00A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197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2239817"/>
            <a:ext cx="4022102" cy="365654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2239817"/>
            <a:ext cx="4022102" cy="365654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00AE88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cxnSp>
        <p:nvCxnSpPr>
          <p:cNvPr id="9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00BF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00AE88"/>
          </a:solidFill>
          <a:ln w="3175" cmpd="sng">
            <a:solidFill>
              <a:srgbClr val="00A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00AE88"/>
          </a:solidFill>
          <a:ln w="3175" cmpd="sng">
            <a:solidFill>
              <a:srgbClr val="00A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072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cxnSp>
        <p:nvCxnSpPr>
          <p:cNvPr id="9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00BF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00AE88"/>
          </a:solidFill>
          <a:ln w="3175" cmpd="sng">
            <a:solidFill>
              <a:srgbClr val="00A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00AE88"/>
          </a:solidFill>
          <a:ln w="3175" cmpd="sng">
            <a:solidFill>
              <a:srgbClr val="00A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4625579" y="2241006"/>
            <a:ext cx="3996928" cy="3672285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insert content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0063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00AE88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2480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475" userDrawn="1">
          <p15:clr>
            <a:srgbClr val="FBAE40"/>
          </p15:clr>
        </p15:guide>
        <p15:guide id="2" pos="2914" userDrawn="1">
          <p15:clr>
            <a:srgbClr val="FBAE40"/>
          </p15:clr>
        </p15:guide>
        <p15:guide id="3" pos="5432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cxnSp>
        <p:nvCxnSpPr>
          <p:cNvPr id="8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00BF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00AE88"/>
          </a:solidFill>
          <a:ln w="3175" cmpd="sng">
            <a:solidFill>
              <a:srgbClr val="00A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00AE88"/>
          </a:solidFill>
          <a:ln w="3175" cmpd="sng">
            <a:solidFill>
              <a:srgbClr val="00A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00063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00AE88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267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urple/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5E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Birkbeck Title Pink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79" y="1060714"/>
            <a:ext cx="4080389" cy="4294955"/>
          </a:xfrm>
          <a:prstGeom prst="rect">
            <a:avLst/>
          </a:prstGeom>
        </p:spPr>
      </p:pic>
      <p:sp>
        <p:nvSpPr>
          <p:cNvPr id="10" name="Title 2"/>
          <p:cNvSpPr>
            <a:spLocks noGrp="1"/>
          </p:cNvSpPr>
          <p:nvPr>
            <p:ph type="ctrTitle"/>
          </p:nvPr>
        </p:nvSpPr>
        <p:spPr>
          <a:xfrm>
            <a:off x="1227514" y="2565398"/>
            <a:ext cx="3623733" cy="21222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5500" cap="all">
                <a:solidFill>
                  <a:srgbClr val="EE7799"/>
                </a:solidFill>
                <a:latin typeface="Founders Grotesk Cond Bold"/>
                <a:cs typeface="Founders Grotesk Cond Bold"/>
              </a:defRPr>
            </a:lvl1pPr>
          </a:lstStyle>
          <a:p>
            <a:endParaRPr lang="en-US" dirty="0"/>
          </a:p>
        </p:txBody>
      </p:sp>
      <p:cxnSp>
        <p:nvCxnSpPr>
          <p:cNvPr id="11" name="Straight Connector 4"/>
          <p:cNvCxnSpPr>
            <a:cxnSpLocks noChangeShapeType="1"/>
          </p:cNvCxnSpPr>
          <p:nvPr userDrawn="1"/>
        </p:nvCxnSpPr>
        <p:spPr bwMode="auto">
          <a:xfrm>
            <a:off x="457200" y="6248400"/>
            <a:ext cx="77470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4"/>
          <p:cNvSpPr txBox="1">
            <a:spLocks noChangeArrowheads="1"/>
          </p:cNvSpPr>
          <p:nvPr userDrawn="1"/>
        </p:nvSpPr>
        <p:spPr bwMode="auto">
          <a:xfrm>
            <a:off x="396875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bg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bg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3280704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00AE88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cxnSp>
        <p:nvCxnSpPr>
          <p:cNvPr id="9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00BF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00AE88"/>
          </a:solidFill>
          <a:ln w="3175" cmpd="sng">
            <a:solidFill>
              <a:srgbClr val="00A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00AE88"/>
          </a:solidFill>
          <a:ln w="3175" cmpd="sng">
            <a:solidFill>
              <a:srgbClr val="00A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0063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620532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093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00AE88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cxnSp>
        <p:nvCxnSpPr>
          <p:cNvPr id="8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00BF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00AE88"/>
          </a:solidFill>
          <a:ln w="3175" cmpd="sng">
            <a:solidFill>
              <a:srgbClr val="00A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00AE88"/>
          </a:solidFill>
          <a:ln w="3175" cmpd="sng">
            <a:solidFill>
              <a:srgbClr val="00A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0063" y="2247226"/>
            <a:ext cx="8143194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463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00AE88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cxnSp>
        <p:nvCxnSpPr>
          <p:cNvPr id="8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00BF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00AE88"/>
          </a:solidFill>
          <a:ln w="3175" cmpd="sng">
            <a:solidFill>
              <a:srgbClr val="00A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00AE88"/>
          </a:solidFill>
          <a:ln w="3175" cmpd="sng">
            <a:solidFill>
              <a:srgbClr val="00A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748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725EA8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725EA8"/>
          </a:solidFill>
          <a:ln w="3175" cmpd="sng">
            <a:solidFill>
              <a:srgbClr val="725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725EA8"/>
          </a:solidFill>
          <a:ln w="3175" cmpd="sng">
            <a:solidFill>
              <a:srgbClr val="725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2247517"/>
            <a:ext cx="4022102" cy="364884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00063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cxnSp>
        <p:nvCxnSpPr>
          <p:cNvPr id="12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725EA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28955154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57" userDrawn="1">
          <p15:clr>
            <a:srgbClr val="FBAE40"/>
          </p15:clr>
        </p15:guide>
        <p15:guide id="3" pos="2903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00063" y="2247517"/>
            <a:ext cx="8143194" cy="364884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725EA8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725EA8"/>
          </a:solidFill>
          <a:ln w="3175" cmpd="sng">
            <a:solidFill>
              <a:srgbClr val="725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725EA8"/>
          </a:solidFill>
          <a:ln w="3175" cmpd="sng">
            <a:solidFill>
              <a:srgbClr val="725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725EA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3625190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2239817"/>
            <a:ext cx="4022102" cy="365654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2239817"/>
            <a:ext cx="4022102" cy="365654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725EA8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725EA8"/>
          </a:solidFill>
          <a:ln w="3175" cmpd="sng">
            <a:solidFill>
              <a:srgbClr val="725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725EA8"/>
          </a:solidFill>
          <a:ln w="3175" cmpd="sng">
            <a:solidFill>
              <a:srgbClr val="725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725EA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3457114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4625579" y="2241006"/>
            <a:ext cx="3996928" cy="3672285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insert content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0063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725EA8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725EA8"/>
          </a:solidFill>
          <a:ln w="3175" cmpd="sng">
            <a:solidFill>
              <a:srgbClr val="725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725EA8"/>
          </a:solidFill>
          <a:ln w="3175" cmpd="sng">
            <a:solidFill>
              <a:srgbClr val="725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725EA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39972929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475" userDrawn="1">
          <p15:clr>
            <a:srgbClr val="FBAE40"/>
          </p15:clr>
        </p15:guide>
        <p15:guide id="2" pos="2914" userDrawn="1">
          <p15:clr>
            <a:srgbClr val="FBAE40"/>
          </p15:clr>
        </p15:guide>
        <p15:guide id="3" pos="5432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00063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725EA8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725EA8"/>
          </a:solidFill>
          <a:ln w="3175" cmpd="sng">
            <a:solidFill>
              <a:srgbClr val="725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725EA8"/>
          </a:solidFill>
          <a:ln w="3175" cmpd="sng">
            <a:solidFill>
              <a:srgbClr val="725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725EA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690022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0063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620532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725EA8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725EA8"/>
          </a:solidFill>
          <a:ln w="3175" cmpd="sng">
            <a:solidFill>
              <a:srgbClr val="725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725EA8"/>
          </a:solidFill>
          <a:ln w="3175" cmpd="sng">
            <a:solidFill>
              <a:srgbClr val="725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725EA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1542287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0063" y="2247226"/>
            <a:ext cx="8143194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725EA8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725EA8"/>
          </a:solidFill>
          <a:ln w="3175" cmpd="sng">
            <a:solidFill>
              <a:srgbClr val="725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725EA8"/>
          </a:solidFill>
          <a:ln w="3175" cmpd="sng">
            <a:solidFill>
              <a:srgbClr val="725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725EA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1613585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range/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5F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Birkbeck Title Gree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79" y="1060714"/>
            <a:ext cx="4080389" cy="4294955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ctrTitle"/>
          </p:nvPr>
        </p:nvSpPr>
        <p:spPr>
          <a:xfrm>
            <a:off x="1227514" y="2565398"/>
            <a:ext cx="3623733" cy="21222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5500" cap="all">
                <a:solidFill>
                  <a:srgbClr val="30CD55"/>
                </a:solidFill>
                <a:latin typeface="Founders Grotesk Cond Bold"/>
                <a:cs typeface="Founders Grotesk Cond Bold"/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4"/>
          <p:cNvCxnSpPr>
            <a:cxnSpLocks noChangeShapeType="1"/>
          </p:cNvCxnSpPr>
          <p:nvPr userDrawn="1"/>
        </p:nvCxnSpPr>
        <p:spPr bwMode="auto">
          <a:xfrm>
            <a:off x="457200" y="6248400"/>
            <a:ext cx="77470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4"/>
          <p:cNvSpPr txBox="1">
            <a:spLocks noChangeArrowheads="1"/>
          </p:cNvSpPr>
          <p:nvPr userDrawn="1"/>
        </p:nvSpPr>
        <p:spPr bwMode="auto">
          <a:xfrm>
            <a:off x="396875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bg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bg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13531236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725EA8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725EA8"/>
          </a:solidFill>
          <a:ln w="3175" cmpd="sng">
            <a:solidFill>
              <a:srgbClr val="725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725EA8"/>
          </a:solidFill>
          <a:ln w="3175" cmpd="sng">
            <a:solidFill>
              <a:srgbClr val="725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725EA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1052955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4EC3E0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4EC3E0"/>
          </a:solidFill>
          <a:ln w="3175" cmpd="sng">
            <a:solidFill>
              <a:srgbClr val="4EC3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4EC3E0"/>
          </a:solidFill>
          <a:ln w="3175" cmpd="sng">
            <a:solidFill>
              <a:srgbClr val="4EC3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2247517"/>
            <a:ext cx="4022102" cy="364884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00063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cxnSp>
        <p:nvCxnSpPr>
          <p:cNvPr id="12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4EC3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16104946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57" userDrawn="1">
          <p15:clr>
            <a:srgbClr val="FBAE40"/>
          </p15:clr>
        </p15:guide>
        <p15:guide id="3" pos="2903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4EC3E0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00063" y="2247517"/>
            <a:ext cx="8143194" cy="364884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cxnSp>
        <p:nvCxnSpPr>
          <p:cNvPr id="10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4EC3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4EC3E0"/>
          </a:solidFill>
          <a:ln w="3175" cmpd="sng">
            <a:solidFill>
              <a:srgbClr val="4EC3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4EC3E0"/>
          </a:solidFill>
          <a:ln w="3175" cmpd="sng">
            <a:solidFill>
              <a:srgbClr val="4EC3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088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2239817"/>
            <a:ext cx="4022102" cy="365654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2239817"/>
            <a:ext cx="4022102" cy="365654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4EC3E0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cxnSp>
        <p:nvCxnSpPr>
          <p:cNvPr id="9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4EC3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4EC3E0"/>
          </a:solidFill>
          <a:ln w="3175" cmpd="sng">
            <a:solidFill>
              <a:srgbClr val="4EC3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4EC3E0"/>
          </a:solidFill>
          <a:ln w="3175" cmpd="sng">
            <a:solidFill>
              <a:srgbClr val="4EC3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442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cxnSp>
        <p:nvCxnSpPr>
          <p:cNvPr id="9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4EC3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4EC3E0"/>
          </a:solidFill>
          <a:ln w="3175" cmpd="sng">
            <a:solidFill>
              <a:srgbClr val="4EC3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4EC3E0"/>
          </a:solidFill>
          <a:ln w="3175" cmpd="sng">
            <a:solidFill>
              <a:srgbClr val="4EC3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4625579" y="2241006"/>
            <a:ext cx="3996928" cy="3672285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insert content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0063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4EC3E0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01534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475" userDrawn="1">
          <p15:clr>
            <a:srgbClr val="FBAE40"/>
          </p15:clr>
        </p15:guide>
        <p15:guide id="2" pos="2914" userDrawn="1">
          <p15:clr>
            <a:srgbClr val="FBAE40"/>
          </p15:clr>
        </p15:guide>
        <p15:guide id="3" pos="5432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cxnSp>
        <p:nvCxnSpPr>
          <p:cNvPr id="8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4EC3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4EC3E0"/>
          </a:solidFill>
          <a:ln w="3175" cmpd="sng">
            <a:solidFill>
              <a:srgbClr val="4EC3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4EC3E0"/>
          </a:solidFill>
          <a:ln w="3175" cmpd="sng">
            <a:solidFill>
              <a:srgbClr val="4EC3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00063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4EC3E0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753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4EC3E0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cxnSp>
        <p:nvCxnSpPr>
          <p:cNvPr id="9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4EC3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4EC3E0"/>
          </a:solidFill>
          <a:ln w="3175" cmpd="sng">
            <a:solidFill>
              <a:srgbClr val="4EC3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4EC3E0"/>
          </a:solidFill>
          <a:ln w="3175" cmpd="sng">
            <a:solidFill>
              <a:srgbClr val="4EC3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0063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620532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923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4EC3E0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cxnSp>
        <p:nvCxnSpPr>
          <p:cNvPr id="8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4EC3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4EC3E0"/>
          </a:solidFill>
          <a:ln w="3175" cmpd="sng">
            <a:solidFill>
              <a:srgbClr val="4EC3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4EC3E0"/>
          </a:solidFill>
          <a:ln w="3175" cmpd="sng">
            <a:solidFill>
              <a:srgbClr val="4EC3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0063" y="2247226"/>
            <a:ext cx="8143194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04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4EC3E0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cxnSp>
        <p:nvCxnSpPr>
          <p:cNvPr id="8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4EC3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4EC3E0"/>
          </a:solidFill>
          <a:ln w="3175" cmpd="sng">
            <a:solidFill>
              <a:srgbClr val="4EC3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4EC3E0"/>
          </a:solidFill>
          <a:ln w="3175" cmpd="sng">
            <a:solidFill>
              <a:srgbClr val="4EC3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80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FF5F08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FF5F08"/>
          </a:solidFill>
          <a:ln w="3175" cmpd="sng">
            <a:solidFill>
              <a:srgbClr val="FF5F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FF5F08"/>
          </a:solidFill>
          <a:ln w="3175" cmpd="sng">
            <a:solidFill>
              <a:srgbClr val="FF5F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2247517"/>
            <a:ext cx="4022102" cy="364884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00063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cxnSp>
        <p:nvCxnSpPr>
          <p:cNvPr id="12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FF5F0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8670267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57" userDrawn="1">
          <p15:clr>
            <a:srgbClr val="FBAE40"/>
          </p15:clr>
        </p15:guide>
        <p15:guide id="3" pos="290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/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C3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Birkbeck Title Orang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82" y="1060713"/>
            <a:ext cx="4080389" cy="4294955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ctrTitle"/>
          </p:nvPr>
        </p:nvSpPr>
        <p:spPr>
          <a:xfrm>
            <a:off x="1227514" y="2565398"/>
            <a:ext cx="3623733" cy="21222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5500" cap="all">
                <a:solidFill>
                  <a:srgbClr val="FF5F08"/>
                </a:solidFill>
                <a:latin typeface="Founders Grotesk Cond Bold"/>
                <a:cs typeface="Founders Grotesk Cond Bold"/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4"/>
          <p:cNvCxnSpPr>
            <a:cxnSpLocks noChangeShapeType="1"/>
          </p:cNvCxnSpPr>
          <p:nvPr userDrawn="1"/>
        </p:nvCxnSpPr>
        <p:spPr bwMode="auto">
          <a:xfrm>
            <a:off x="457200" y="6248400"/>
            <a:ext cx="77470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4"/>
          <p:cNvSpPr txBox="1">
            <a:spLocks noChangeArrowheads="1"/>
          </p:cNvSpPr>
          <p:nvPr userDrawn="1"/>
        </p:nvSpPr>
        <p:spPr bwMode="auto">
          <a:xfrm>
            <a:off x="396875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bg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bg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31752919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00063" y="2247517"/>
            <a:ext cx="8143194" cy="364884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FF5F08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FF5F08"/>
          </a:solidFill>
          <a:ln w="3175" cmpd="sng">
            <a:solidFill>
              <a:srgbClr val="FF5F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FF5F08"/>
          </a:solidFill>
          <a:ln w="3175" cmpd="sng">
            <a:solidFill>
              <a:srgbClr val="FF5F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FF5F0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2585154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2239817"/>
            <a:ext cx="4022102" cy="365654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2239817"/>
            <a:ext cx="4022102" cy="365654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Photo</a:t>
            </a:r>
            <a:endParaRPr lang="en-GB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FF5F08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FF5F08"/>
          </a:solidFill>
          <a:ln w="3175" cmpd="sng">
            <a:solidFill>
              <a:srgbClr val="FF5F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FF5F08"/>
          </a:solidFill>
          <a:ln w="3175" cmpd="sng">
            <a:solidFill>
              <a:srgbClr val="FF5F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FF5F0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2798570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4625579" y="2241006"/>
            <a:ext cx="3996928" cy="3672285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insert content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0063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FF5F08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FF5F08"/>
          </a:solidFill>
          <a:ln w="3175" cmpd="sng">
            <a:solidFill>
              <a:srgbClr val="FF5F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FF5F08"/>
          </a:solidFill>
          <a:ln w="3175" cmpd="sng">
            <a:solidFill>
              <a:srgbClr val="FF5F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FF5F0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42624124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475" userDrawn="1">
          <p15:clr>
            <a:srgbClr val="FBAE40"/>
          </p15:clr>
        </p15:guide>
        <p15:guide id="2" pos="2914" userDrawn="1">
          <p15:clr>
            <a:srgbClr val="FBAE40"/>
          </p15:clr>
        </p15:guide>
        <p15:guide id="3" pos="5432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00063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FF5F08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FF5F08"/>
          </a:solidFill>
          <a:ln w="3175" cmpd="sng">
            <a:solidFill>
              <a:srgbClr val="FF5F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FF5F08"/>
          </a:solidFill>
          <a:ln w="3175" cmpd="sng">
            <a:solidFill>
              <a:srgbClr val="FF5F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FF5F0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1719628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0063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620532" y="2247226"/>
            <a:ext cx="4022725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FF5F08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FF5F08"/>
          </a:solidFill>
          <a:ln w="3175" cmpd="sng">
            <a:solidFill>
              <a:srgbClr val="FF5F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FF5F08"/>
          </a:solidFill>
          <a:ln w="3175" cmpd="sng">
            <a:solidFill>
              <a:srgbClr val="FF5F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FF5F0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1683248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0063" y="2247226"/>
            <a:ext cx="8143194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1500" baseline="0">
                <a:latin typeface="Baskerville 10 Pro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FF5F08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FF5F08"/>
          </a:solidFill>
          <a:ln w="3175" cmpd="sng">
            <a:solidFill>
              <a:srgbClr val="FF5F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FF5F08"/>
          </a:solidFill>
          <a:ln w="3175" cmpd="sng">
            <a:solidFill>
              <a:srgbClr val="FF5F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FF5F0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1456584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743" y="1143515"/>
            <a:ext cx="8043182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5000" cap="all" spc="83" baseline="0">
                <a:solidFill>
                  <a:srgbClr val="FF5F08"/>
                </a:solidFill>
                <a:latin typeface="Founders Grotesk Condensed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-19740"/>
            <a:ext cx="9144000" cy="131600"/>
          </a:xfrm>
          <a:prstGeom prst="rect">
            <a:avLst/>
          </a:prstGeom>
          <a:solidFill>
            <a:srgbClr val="FF5F08"/>
          </a:solidFill>
          <a:ln w="3175" cmpd="sng">
            <a:solidFill>
              <a:srgbClr val="FF5F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2349"/>
            <a:ext cx="1515485" cy="471362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0" y="1136785"/>
            <a:ext cx="9144000" cy="52331"/>
          </a:xfrm>
          <a:prstGeom prst="rect">
            <a:avLst/>
          </a:prstGeom>
          <a:solidFill>
            <a:srgbClr val="FF5F08"/>
          </a:solidFill>
          <a:ln w="3175" cmpd="sng">
            <a:solidFill>
              <a:srgbClr val="FF5F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4"/>
          <p:cNvCxnSpPr>
            <a:cxnSpLocks noChangeShapeType="1"/>
          </p:cNvCxnSpPr>
          <p:nvPr userDrawn="1"/>
        </p:nvCxnSpPr>
        <p:spPr bwMode="auto">
          <a:xfrm>
            <a:off x="500063" y="6248400"/>
            <a:ext cx="8143194" cy="1588"/>
          </a:xfrm>
          <a:prstGeom prst="line">
            <a:avLst/>
          </a:prstGeom>
          <a:noFill/>
          <a:ln w="9525">
            <a:solidFill>
              <a:srgbClr val="FF5F0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4"/>
          <p:cNvSpPr txBox="1">
            <a:spLocks noChangeArrowheads="1"/>
          </p:cNvSpPr>
          <p:nvPr userDrawn="1"/>
        </p:nvSpPr>
        <p:spPr bwMode="auto">
          <a:xfrm>
            <a:off x="419966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tx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2567818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1142"/>
            <a:ext cx="9144002" cy="6889193"/>
          </a:xfrm>
          <a:prstGeom prst="rect">
            <a:avLst/>
          </a:prstGeom>
        </p:spPr>
      </p:pic>
      <p:pic>
        <p:nvPicPr>
          <p:cNvPr id="12" name="Picture 11" descr="Birkbeck Title Blue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79" y="1060714"/>
            <a:ext cx="4080389" cy="4294955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ctrTitle"/>
          </p:nvPr>
        </p:nvSpPr>
        <p:spPr>
          <a:xfrm>
            <a:off x="1227514" y="2565398"/>
            <a:ext cx="3623733" cy="21222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5500" cap="all">
                <a:solidFill>
                  <a:srgbClr val="4EC3E0"/>
                </a:solidFill>
                <a:latin typeface="Founders Grotesk Cond Bold"/>
                <a:cs typeface="Founders Grotesk Cond Bold"/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4"/>
          <p:cNvCxnSpPr>
            <a:cxnSpLocks noChangeShapeType="1"/>
          </p:cNvCxnSpPr>
          <p:nvPr userDrawn="1"/>
        </p:nvCxnSpPr>
        <p:spPr bwMode="auto">
          <a:xfrm>
            <a:off x="457200" y="6248400"/>
            <a:ext cx="77470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396875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bg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bg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489866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2" name="Picture 11" descr="Birkbeck Title Yellow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80" y="1060714"/>
            <a:ext cx="4073478" cy="4287681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ctrTitle"/>
          </p:nvPr>
        </p:nvSpPr>
        <p:spPr>
          <a:xfrm>
            <a:off x="1227514" y="2565398"/>
            <a:ext cx="3623733" cy="21222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5500" cap="all">
                <a:solidFill>
                  <a:srgbClr val="FFB600"/>
                </a:solidFill>
                <a:latin typeface="Founders Grotesk Cond Bold"/>
                <a:cs typeface="Founders Grotesk Cond Bold"/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4"/>
          <p:cNvCxnSpPr>
            <a:cxnSpLocks noChangeShapeType="1"/>
          </p:cNvCxnSpPr>
          <p:nvPr userDrawn="1"/>
        </p:nvCxnSpPr>
        <p:spPr bwMode="auto">
          <a:xfrm>
            <a:off x="457200" y="6248400"/>
            <a:ext cx="77470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396875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bg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bg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4135499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56"/>
            <a:ext cx="9144000" cy="6862456"/>
          </a:xfrm>
          <a:prstGeom prst="rect">
            <a:avLst/>
          </a:prstGeom>
        </p:spPr>
      </p:pic>
      <p:pic>
        <p:nvPicPr>
          <p:cNvPr id="12" name="Picture 11" descr="Birkbeck Title Red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79" y="1060714"/>
            <a:ext cx="4080389" cy="4294955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ctrTitle"/>
          </p:nvPr>
        </p:nvSpPr>
        <p:spPr>
          <a:xfrm>
            <a:off x="1227514" y="2565398"/>
            <a:ext cx="3623733" cy="21222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5500" cap="all">
                <a:solidFill>
                  <a:srgbClr val="FF3834"/>
                </a:solidFill>
                <a:latin typeface="Founders Grotesk Cond Bold"/>
                <a:cs typeface="Founders Grotesk Cond Bold"/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4"/>
          <p:cNvCxnSpPr>
            <a:cxnSpLocks noChangeShapeType="1"/>
          </p:cNvCxnSpPr>
          <p:nvPr userDrawn="1"/>
        </p:nvCxnSpPr>
        <p:spPr bwMode="auto">
          <a:xfrm>
            <a:off x="457200" y="6248400"/>
            <a:ext cx="77470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396875" y="6324600"/>
            <a:ext cx="278135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aseline="0" dirty="0" smtClean="0">
                <a:solidFill>
                  <a:schemeClr val="bg1"/>
                </a:solidFill>
                <a:latin typeface="Founders Grotesk Cond Bold"/>
                <a:cs typeface="Founders Grotesk Cond Bold"/>
              </a:rPr>
              <a:t>WWW.BBK.AC.UK</a:t>
            </a:r>
            <a:endParaRPr lang="en-US" sz="1200" baseline="0" dirty="0">
              <a:solidFill>
                <a:schemeClr val="bg1"/>
              </a:solidFill>
              <a:latin typeface="Founders Grotesk Cond Bold"/>
              <a:cs typeface="Founders Grotesk Cond Bold"/>
            </a:endParaRPr>
          </a:p>
        </p:txBody>
      </p:sp>
    </p:spTree>
    <p:extLst>
      <p:ext uri="{BB962C8B-B14F-4D97-AF65-F5344CB8AC3E}">
        <p14:creationId xmlns:p14="http://schemas.microsoft.com/office/powerpoint/2010/main" val="966976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3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76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12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44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72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69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6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0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93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02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kjhkj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9256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 Colou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Slide Im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itle Slide Duoto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Body Slides Yel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Body Slides 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Body Slides M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Body Slides Pur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Body Slides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Body Slides Pi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2449</TotalTime>
  <Words>1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Title Slide Coloured</vt:lpstr>
      <vt:lpstr>Title Slide Image</vt:lpstr>
      <vt:lpstr>Title Slide Duotone</vt:lpstr>
      <vt:lpstr>Body Slides Yellow</vt:lpstr>
      <vt:lpstr>Body Slides Red</vt:lpstr>
      <vt:lpstr>Body Slides Mint</vt:lpstr>
      <vt:lpstr>Body Slides Purple</vt:lpstr>
      <vt:lpstr>Body Slides Blue</vt:lpstr>
      <vt:lpstr>Body Slides Pink</vt:lpstr>
      <vt:lpstr>kjhkj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Brown</dc:creator>
  <cp:lastModifiedBy>Jane Van de Ban</cp:lastModifiedBy>
  <cp:revision>120</cp:revision>
  <cp:lastPrinted>2016-12-13T17:21:18Z</cp:lastPrinted>
  <dcterms:created xsi:type="dcterms:W3CDTF">2016-11-29T08:30:00Z</dcterms:created>
  <dcterms:modified xsi:type="dcterms:W3CDTF">2017-04-10T16:49:16Z</dcterms:modified>
</cp:coreProperties>
</file>