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3" r:id="rId1"/>
    <p:sldMasterId id="2147483900" r:id="rId2"/>
    <p:sldMasterId id="2147483918" r:id="rId3"/>
    <p:sldMasterId id="2147483946" r:id="rId4"/>
    <p:sldMasterId id="2147483955" r:id="rId5"/>
    <p:sldMasterId id="2147483926" r:id="rId6"/>
    <p:sldMasterId id="2147483973" r:id="rId7"/>
    <p:sldMasterId id="2147483937" r:id="rId8"/>
    <p:sldMasterId id="2147483964" r:id="rId9"/>
  </p:sldMasterIdLst>
  <p:notesMasterIdLst>
    <p:notesMasterId r:id="rId17"/>
  </p:notesMasterIdLst>
  <p:handoutMasterIdLst>
    <p:handoutMasterId r:id="rId18"/>
  </p:handoutMasterIdLst>
  <p:sldIdLst>
    <p:sldId id="256" r:id="rId10"/>
    <p:sldId id="258" r:id="rId11"/>
    <p:sldId id="259" r:id="rId12"/>
    <p:sldId id="257" r:id="rId13"/>
    <p:sldId id="260" r:id="rId14"/>
    <p:sldId id="26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F08"/>
    <a:srgbClr val="30CD55"/>
    <a:srgbClr val="725EA8"/>
    <a:srgbClr val="EE7799"/>
    <a:srgbClr val="00AE88"/>
    <a:srgbClr val="FF3834"/>
    <a:srgbClr val="FF3808"/>
    <a:srgbClr val="FFB600"/>
    <a:srgbClr val="4EC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3" autoAdjust="0"/>
    <p:restoredTop sz="94654" autoAdjust="0"/>
  </p:normalViewPr>
  <p:slideViewPr>
    <p:cSldViewPr snapToGrid="0" snapToObjects="1">
      <p:cViewPr>
        <p:scale>
          <a:sx n="165" d="100"/>
          <a:sy n="165" d="100"/>
        </p:scale>
        <p:origin x="3354" y="15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9A4D7-A5DC-C441-A6D7-FC76E65DEA4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BD1E3-DD60-E447-B288-C9B4519E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42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883BB-5969-A74B-A34B-D592EBCAC3F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DE40A-E021-3E4F-9FE3-F8F75939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0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Yellow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irkbeck Title Blu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4EC3E0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6923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R-BIR-0001-A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Birkbeck Title Pink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EE7799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60574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4A5519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15" name="Picture 14" descr="Birkbeck Title Green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30CD55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747415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" name="Picture 1" descr="Birkbeck Title Orang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82" y="1060713"/>
            <a:ext cx="4080389" cy="4294955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FF5F08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2646443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uo Yellow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otone yellow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Birkbeck Title Blu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4EC3E0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1346572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uo Red/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otone r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Birkbeck Title Yellow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80" y="1060714"/>
            <a:ext cx="4073478" cy="4287681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FFB600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1330179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uo Mint/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otone min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Birkbeck Title 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FF3834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3674684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uo Purple/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otone purpl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3" name="Picture 12" descr="Birkbeck Title Pink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EE7799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864671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uo Orange/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5" name="Picture 14" descr="Birkbeck Title Green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30CD55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288795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uo Blue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otone blu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Birkbeck Title Orang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82" y="1060713"/>
            <a:ext cx="4080389" cy="4294955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FF5F08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2202587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B60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47517"/>
            <a:ext cx="4022102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cxnSp>
        <p:nvCxnSpPr>
          <p:cNvPr id="12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B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6226443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/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38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irkbeck Title Yellow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80" y="1060714"/>
            <a:ext cx="4073478" cy="4287681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FFB600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1757054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B60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0063" y="2247517"/>
            <a:ext cx="8143194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B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8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B60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B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9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B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2241006"/>
            <a:ext cx="3996928" cy="3672285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B60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9739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475" userDrawn="1">
          <p15:clr>
            <a:srgbClr val="FBAE40"/>
          </p15:clr>
        </p15:guide>
        <p15:guide id="2" pos="2914" userDrawn="1">
          <p15:clr>
            <a:srgbClr val="FBAE40"/>
          </p15:clr>
        </p15:guide>
        <p15:guide id="3" pos="543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B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B60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5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B60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B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20532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43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B60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B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8143194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6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29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B60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B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9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3834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47517"/>
            <a:ext cx="4022102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cxnSp>
        <p:nvCxnSpPr>
          <p:cNvPr id="12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38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37316483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3834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0063" y="2247517"/>
            <a:ext cx="8143194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38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85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3834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38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8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Mint/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E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irkbeck Title Re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FF3834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539403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38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2241006"/>
            <a:ext cx="3996928" cy="3672285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3834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1041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475" userDrawn="1">
          <p15:clr>
            <a:srgbClr val="FBAE40"/>
          </p15:clr>
        </p15:guide>
        <p15:guide id="2" pos="2914" userDrawn="1">
          <p15:clr>
            <a:srgbClr val="FBAE40"/>
          </p15:clr>
        </p15:guide>
        <p15:guide id="3" pos="5432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38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3834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78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3834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38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20532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0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3834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38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8143194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5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3834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38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00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00AE8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47517"/>
            <a:ext cx="4022102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cxnSp>
        <p:nvCxnSpPr>
          <p:cNvPr id="12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00BF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971216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00AE8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0063" y="2247517"/>
            <a:ext cx="8143194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00BF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9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00AE8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00BF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72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00BF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2241006"/>
            <a:ext cx="3996928" cy="3672285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00AE8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480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475" userDrawn="1">
          <p15:clr>
            <a:srgbClr val="FBAE40"/>
          </p15:clr>
        </p15:guide>
        <p15:guide id="2" pos="2914" userDrawn="1">
          <p15:clr>
            <a:srgbClr val="FBAE40"/>
          </p15:clr>
        </p15:guide>
        <p15:guide id="3" pos="5432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00BF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00AE8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6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/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5E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irkbeck Title Pin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EE7799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3280704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00AE8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00BF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20532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93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00AE8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00BF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8143194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6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00AE8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00BF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4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725EA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47517"/>
            <a:ext cx="4022102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cxnSp>
        <p:nvCxnSpPr>
          <p:cNvPr id="12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725E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28955154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0063" y="2247517"/>
            <a:ext cx="8143194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725EA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725E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362519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725EA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725E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3457114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2241006"/>
            <a:ext cx="3996928" cy="3672285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725EA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725E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39972929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475" userDrawn="1">
          <p15:clr>
            <a:srgbClr val="FBAE40"/>
          </p15:clr>
        </p15:guide>
        <p15:guide id="2" pos="2914" userDrawn="1">
          <p15:clr>
            <a:srgbClr val="FBAE40"/>
          </p15:clr>
        </p15:guide>
        <p15:guide id="3" pos="5432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725EA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725E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69002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20532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725EA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725E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1542287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8143194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725EA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725E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1613585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/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5F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Birkbeck Title Gre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30CD55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13531236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725EA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725E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105295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4EC3E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47517"/>
            <a:ext cx="4022102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cxnSp>
        <p:nvCxnSpPr>
          <p:cNvPr id="12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4EC3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16104946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4EC3E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0063" y="2247517"/>
            <a:ext cx="8143194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4EC3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8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4EC3E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4EC3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4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4EC3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2241006"/>
            <a:ext cx="3996928" cy="3672285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4EC3E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1534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475" userDrawn="1">
          <p15:clr>
            <a:srgbClr val="FBAE40"/>
          </p15:clr>
        </p15:guide>
        <p15:guide id="2" pos="2914" userDrawn="1">
          <p15:clr>
            <a:srgbClr val="FBAE40"/>
          </p15:clr>
        </p15:guide>
        <p15:guide id="3" pos="5432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4EC3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4EC3E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753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4EC3E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4EC3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20532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23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4EC3E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4EC3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8143194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4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4EC3E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4EC3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0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5F0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47517"/>
            <a:ext cx="4022102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cxnSp>
        <p:nvCxnSpPr>
          <p:cNvPr id="12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5F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8670267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C3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Birkbeck Title Oran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82" y="1060713"/>
            <a:ext cx="4080389" cy="4294955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FF5F08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31752919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0063" y="2247517"/>
            <a:ext cx="8143194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5F0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5F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258515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5F0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5F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279857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2241006"/>
            <a:ext cx="3996928" cy="3672285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5F0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5F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42624124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475" userDrawn="1">
          <p15:clr>
            <a:srgbClr val="FBAE40"/>
          </p15:clr>
        </p15:guide>
        <p15:guide id="2" pos="2914" userDrawn="1">
          <p15:clr>
            <a:srgbClr val="FBAE40"/>
          </p15:clr>
        </p15:guide>
        <p15:guide id="3" pos="5432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5F0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5F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171962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20532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5F0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5F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168324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8143194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5F0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5F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1456584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5F0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5F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256781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1142"/>
            <a:ext cx="9144002" cy="6889193"/>
          </a:xfrm>
          <a:prstGeom prst="rect">
            <a:avLst/>
          </a:prstGeom>
        </p:spPr>
      </p:pic>
      <p:pic>
        <p:nvPicPr>
          <p:cNvPr id="12" name="Picture 11" descr="Birkbeck Title Blu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4EC3E0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48986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2" name="Picture 11" descr="Birkbeck Title Yellow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80" y="1060714"/>
            <a:ext cx="4073478" cy="4287681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FFB600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413549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56"/>
            <a:ext cx="9144000" cy="6862456"/>
          </a:xfrm>
          <a:prstGeom prst="rect">
            <a:avLst/>
          </a:prstGeom>
        </p:spPr>
      </p:pic>
      <p:pic>
        <p:nvPicPr>
          <p:cNvPr id="12" name="Picture 11" descr="Birkbeck Title 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FF3834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96697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3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76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12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44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72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69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6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0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93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02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en-US" sz="4600" dirty="0" smtClean="0"/>
              <a:t>Using the new birkbeck powerpoint template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21647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TITLE SLIDE OPTIONS</a:t>
            </a:r>
            <a:endParaRPr lang="en-US" dirty="0"/>
          </a:p>
        </p:txBody>
      </p:sp>
      <p:pic>
        <p:nvPicPr>
          <p:cNvPr id="4" name="Picture 3" descr="Screen Shot 2017-01-03 at 11.00.5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43" y="3123047"/>
            <a:ext cx="2562651" cy="1441491"/>
          </a:xfrm>
          <a:prstGeom prst="rect">
            <a:avLst/>
          </a:prstGeom>
        </p:spPr>
      </p:pic>
      <p:pic>
        <p:nvPicPr>
          <p:cNvPr id="6" name="Picture 5" descr="Screen Shot 2017-01-03 at 11.00.59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865" y="3123047"/>
            <a:ext cx="2562651" cy="1441491"/>
          </a:xfrm>
          <a:prstGeom prst="rect">
            <a:avLst/>
          </a:prstGeom>
        </p:spPr>
      </p:pic>
      <p:pic>
        <p:nvPicPr>
          <p:cNvPr id="7" name="Picture 6" descr="Screen Shot 2017-01-03 at 11.01.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274" y="3123047"/>
            <a:ext cx="2562651" cy="14414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743" y="2532201"/>
            <a:ext cx="8043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askerville 10 Pro"/>
                <a:cs typeface="Baskerville 10 Pro"/>
              </a:rPr>
              <a:t>There are three different types of Title Slides for your to choose from. </a:t>
            </a:r>
            <a:endParaRPr lang="en-US" sz="1400" dirty="0">
              <a:latin typeface="Baskerville 10 Pro"/>
              <a:cs typeface="Baskerville 10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743" y="4702849"/>
            <a:ext cx="22624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Baskerville 10 Pro"/>
                <a:cs typeface="Baskerville 10 Pro"/>
              </a:rPr>
              <a:t>Title Slide </a:t>
            </a:r>
            <a:r>
              <a:rPr lang="en-US" sz="900" dirty="0" err="1" smtClean="0">
                <a:latin typeface="Baskerville 10 Pro"/>
                <a:cs typeface="Baskerville 10 Pro"/>
              </a:rPr>
              <a:t>Coloured</a:t>
            </a:r>
            <a:endParaRPr lang="en-US" sz="900" dirty="0">
              <a:latin typeface="Baskerville 10 Pro"/>
              <a:cs typeface="Baskerville 10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0865" y="4702849"/>
            <a:ext cx="22624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Baskerville 10 Pro"/>
                <a:cs typeface="Baskerville 10 Pro"/>
              </a:rPr>
              <a:t>Title Slide Image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81274" y="4702849"/>
            <a:ext cx="22624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Baskerville 10 Pro"/>
                <a:cs typeface="Baskerville 10 Pro"/>
              </a:rPr>
              <a:t>Title Slide Duotone</a:t>
            </a:r>
            <a:endParaRPr lang="en-US" sz="900" dirty="0">
              <a:latin typeface="Baskerville 10 Pro"/>
              <a:cs typeface="Baskerville 10 Pro"/>
            </a:endParaRPr>
          </a:p>
        </p:txBody>
      </p:sp>
    </p:spTree>
    <p:extLst>
      <p:ext uri="{BB962C8B-B14F-4D97-AF65-F5344CB8AC3E}">
        <p14:creationId xmlns:p14="http://schemas.microsoft.com/office/powerpoint/2010/main" val="14514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TITLE SLIDE COLOUR OPTIONS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743" y="2070381"/>
            <a:ext cx="8043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askerville 10 Pro"/>
                <a:cs typeface="Baskerville 10 Pro"/>
              </a:rPr>
              <a:t>Within each of the Title Slide options there is a range of </a:t>
            </a:r>
            <a:r>
              <a:rPr lang="en-US" sz="1400" dirty="0" err="1" smtClean="0">
                <a:latin typeface="Baskerville 10 Pro"/>
                <a:cs typeface="Baskerville 10 Pro"/>
              </a:rPr>
              <a:t>colours</a:t>
            </a:r>
            <a:r>
              <a:rPr lang="en-US" sz="1400" dirty="0" smtClean="0">
                <a:latin typeface="Baskerville 10 Pro"/>
                <a:cs typeface="Baskerville 10 Pro"/>
              </a:rPr>
              <a:t> to choose from. </a:t>
            </a:r>
            <a:endParaRPr lang="en-US" sz="1400" dirty="0">
              <a:latin typeface="Baskerville 10 Pro"/>
              <a:cs typeface="Baskerville 10 Pro"/>
            </a:endParaRPr>
          </a:p>
        </p:txBody>
      </p:sp>
      <p:pic>
        <p:nvPicPr>
          <p:cNvPr id="3" name="Picture 2" descr="Screen Shot 2017-01-03 at 11.01.5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44" y="2607348"/>
            <a:ext cx="2398036" cy="1348895"/>
          </a:xfrm>
          <a:prstGeom prst="rect">
            <a:avLst/>
          </a:prstGeom>
        </p:spPr>
      </p:pic>
      <p:pic>
        <p:nvPicPr>
          <p:cNvPr id="5" name="Picture 4" descr="Screen Shot 2017-01-03 at 11.01.5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107" y="2607348"/>
            <a:ext cx="2398036" cy="1348895"/>
          </a:xfrm>
          <a:prstGeom prst="rect">
            <a:avLst/>
          </a:prstGeom>
        </p:spPr>
      </p:pic>
      <p:pic>
        <p:nvPicPr>
          <p:cNvPr id="13" name="Picture 12" descr="Screen Shot 2017-01-03 at 11.02.00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077" y="2607348"/>
            <a:ext cx="2398036" cy="1348895"/>
          </a:xfrm>
          <a:prstGeom prst="rect">
            <a:avLst/>
          </a:prstGeom>
        </p:spPr>
      </p:pic>
      <p:pic>
        <p:nvPicPr>
          <p:cNvPr id="14" name="Picture 13" descr="Screen Shot 2017-01-03 at 11.02.03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43" y="4331470"/>
            <a:ext cx="2398034" cy="1348894"/>
          </a:xfrm>
          <a:prstGeom prst="rect">
            <a:avLst/>
          </a:prstGeom>
        </p:spPr>
      </p:pic>
      <p:pic>
        <p:nvPicPr>
          <p:cNvPr id="15" name="Picture 14" descr="Screen Shot 2017-01-03 at 11.02.05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107" y="4331469"/>
            <a:ext cx="2398036" cy="1348895"/>
          </a:xfrm>
          <a:prstGeom prst="rect">
            <a:avLst/>
          </a:prstGeom>
        </p:spPr>
      </p:pic>
      <p:pic>
        <p:nvPicPr>
          <p:cNvPr id="16" name="Picture 15" descr="Screen Shot 2017-01-03 at 11.02.07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077" y="4331470"/>
            <a:ext cx="2398036" cy="13488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0743" y="3987031"/>
            <a:ext cx="22624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Baskerville 10 Pro"/>
                <a:cs typeface="Baskerville 10 Pro"/>
              </a:rPr>
              <a:t>Blue</a:t>
            </a:r>
            <a:endParaRPr lang="en-US" sz="900" dirty="0">
              <a:latin typeface="Baskerville 10 Pro"/>
              <a:cs typeface="Baskerville 10 Pr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3107" y="3987031"/>
            <a:ext cx="22624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Baskerville 10 Pro"/>
                <a:cs typeface="Baskerville 10 Pro"/>
              </a:rPr>
              <a:t>Yellow</a:t>
            </a:r>
            <a:endParaRPr lang="en-US" sz="900" dirty="0">
              <a:latin typeface="Baskerville 10 Pro"/>
              <a:cs typeface="Baskerville 10 Pr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50077" y="3987031"/>
            <a:ext cx="22624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Baskerville 10 Pro"/>
                <a:cs typeface="Baskerville 10 Pro"/>
              </a:rPr>
              <a:t>Red</a:t>
            </a:r>
            <a:endParaRPr lang="en-US" sz="900" dirty="0">
              <a:latin typeface="Baskerville 10 Pro"/>
              <a:cs typeface="Baskerville 10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743" y="5718851"/>
            <a:ext cx="22624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Baskerville 10 Pro"/>
                <a:cs typeface="Baskerville 10 Pro"/>
              </a:rPr>
              <a:t>Pink</a:t>
            </a:r>
            <a:endParaRPr lang="en-US" sz="900" dirty="0">
              <a:latin typeface="Baskerville 10 Pro"/>
              <a:cs typeface="Baskerville 10 Pr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3107" y="5718851"/>
            <a:ext cx="22624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Baskerville 10 Pro"/>
                <a:cs typeface="Baskerville 10 Pro"/>
              </a:rPr>
              <a:t>Green</a:t>
            </a:r>
            <a:endParaRPr lang="en-US" sz="900" dirty="0">
              <a:latin typeface="Baskerville 10 Pro"/>
              <a:cs typeface="Baskerville 10 Pr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0077" y="5718851"/>
            <a:ext cx="22624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Baskerville 10 Pro"/>
                <a:cs typeface="Baskerville 10 Pro"/>
              </a:rPr>
              <a:t>Orange</a:t>
            </a:r>
            <a:endParaRPr lang="en-US" sz="900" dirty="0">
              <a:latin typeface="Baskerville 10 Pro"/>
              <a:cs typeface="Baskerville 10 Pro"/>
            </a:endParaRPr>
          </a:p>
        </p:txBody>
      </p:sp>
    </p:spTree>
    <p:extLst>
      <p:ext uri="{BB962C8B-B14F-4D97-AF65-F5344CB8AC3E}">
        <p14:creationId xmlns:p14="http://schemas.microsoft.com/office/powerpoint/2010/main" val="226662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ADDING A TITLE SLIDE</a:t>
            </a:r>
            <a:endParaRPr lang="en-US" dirty="0"/>
          </a:p>
        </p:txBody>
      </p:sp>
      <p:pic>
        <p:nvPicPr>
          <p:cNvPr id="6" name="Picture 5" descr="Screen Shot 2017-01-03 at 10.22.2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42" y="2470725"/>
            <a:ext cx="2909014" cy="1636321"/>
          </a:xfrm>
          <a:prstGeom prst="rect">
            <a:avLst/>
          </a:prstGeom>
        </p:spPr>
      </p:pic>
      <p:pic>
        <p:nvPicPr>
          <p:cNvPr id="7" name="Picture 6" descr="Screen Shot 2017-01-03 at 10.22.2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045" y="2470725"/>
            <a:ext cx="2909015" cy="163632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746606" y="3009515"/>
            <a:ext cx="0" cy="13392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995333" y="3409758"/>
            <a:ext cx="0" cy="9390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0743" y="4471939"/>
            <a:ext cx="226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Baskerville 10 Pro"/>
                <a:cs typeface="Baskerville 10 Pro"/>
              </a:rPr>
              <a:t>Click on the </a:t>
            </a:r>
            <a:r>
              <a:rPr lang="en-US" sz="900" cap="all" dirty="0" smtClean="0">
                <a:solidFill>
                  <a:srgbClr val="FF5F08"/>
                </a:solidFill>
                <a:latin typeface="Founders Grotesk Cond Bold"/>
                <a:cs typeface="Founders Grotesk Cond Bold"/>
              </a:rPr>
              <a:t>New Slide</a:t>
            </a:r>
            <a:r>
              <a:rPr lang="en-US" sz="900" dirty="0" smtClean="0">
                <a:latin typeface="Baskerville 10 Pro"/>
                <a:cs typeface="Baskerville 10 Pro"/>
              </a:rPr>
              <a:t> icon in the top left hand corner and select a title slide from the three different groups of title slide options.</a:t>
            </a:r>
            <a:endParaRPr lang="en-US" sz="900" dirty="0">
              <a:latin typeface="Baskerville 10 Pro"/>
              <a:cs typeface="Baskerville 10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5045" y="4464242"/>
            <a:ext cx="22624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Baskerville 10 Pro"/>
                <a:cs typeface="Baskerville 10 Pro"/>
              </a:rPr>
              <a:t>Click into the text field of the newly added title slide to alter the title text. </a:t>
            </a:r>
          </a:p>
          <a:p>
            <a:endParaRPr lang="en-US" sz="900" dirty="0">
              <a:latin typeface="Baskerville 10 Pro"/>
              <a:cs typeface="Baskerville 10 Pro"/>
            </a:endParaRPr>
          </a:p>
          <a:p>
            <a:r>
              <a:rPr lang="en-US" sz="900" dirty="0" smtClean="0">
                <a:latin typeface="Founders Grotesk Cond Bold"/>
                <a:cs typeface="Founders Grotesk Cond Bold"/>
              </a:rPr>
              <a:t>NB  </a:t>
            </a:r>
            <a:r>
              <a:rPr lang="en-US" sz="900" dirty="0" smtClean="0">
                <a:latin typeface="Baskerville 10 Pro"/>
                <a:cs typeface="Baskerville 10 Pro"/>
              </a:rPr>
              <a:t>This text should auto adjust in size to match the title length.</a:t>
            </a:r>
            <a:endParaRPr lang="en-US" sz="900" dirty="0"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9403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Content SLIDE OPTIONS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743" y="2101171"/>
            <a:ext cx="8043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askerville 10 Pro"/>
                <a:cs typeface="Baskerville 10 Pro"/>
              </a:rPr>
              <a:t>There are eight different types of Content Slides for your to choose from. </a:t>
            </a:r>
            <a:endParaRPr lang="en-US" sz="1400" dirty="0">
              <a:latin typeface="Baskerville 10 Pro"/>
              <a:cs typeface="Baskerville 10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743" y="3833091"/>
            <a:ext cx="1823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Baskerville 10 Pro"/>
                <a:cs typeface="Baskerville 10 Pro"/>
              </a:rPr>
              <a:t>Text and Photo</a:t>
            </a:r>
            <a:endParaRPr lang="en-US" sz="900" dirty="0">
              <a:latin typeface="Baskerville 10 Pro"/>
              <a:cs typeface="Baskerville 10 Pro"/>
            </a:endParaRPr>
          </a:p>
        </p:txBody>
      </p:sp>
      <p:pic>
        <p:nvPicPr>
          <p:cNvPr id="3" name="Picture 2" descr="Screen Shot 2017-01-03 at 11.25.1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43" y="2732221"/>
            <a:ext cx="1823741" cy="1025854"/>
          </a:xfrm>
          <a:prstGeom prst="rect">
            <a:avLst/>
          </a:prstGeom>
        </p:spPr>
      </p:pic>
      <p:pic>
        <p:nvPicPr>
          <p:cNvPr id="5" name="Picture 4" descr="Screen Shot 2017-01-03 at 11.25.1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470" y="2732221"/>
            <a:ext cx="1823742" cy="1025855"/>
          </a:xfrm>
          <a:prstGeom prst="rect">
            <a:avLst/>
          </a:prstGeom>
        </p:spPr>
      </p:pic>
      <p:pic>
        <p:nvPicPr>
          <p:cNvPr id="12" name="Picture 11" descr="Screen Shot 2017-01-03 at 11.25.2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198" y="2732221"/>
            <a:ext cx="1823741" cy="1025854"/>
          </a:xfrm>
          <a:prstGeom prst="rect">
            <a:avLst/>
          </a:prstGeom>
        </p:spPr>
      </p:pic>
      <p:pic>
        <p:nvPicPr>
          <p:cNvPr id="13" name="Picture 12" descr="Screen Shot 2017-01-03 at 11.25.23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925" y="2732221"/>
            <a:ext cx="1823741" cy="10258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63470" y="3833091"/>
            <a:ext cx="1823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Baskerville 10 Pro"/>
                <a:cs typeface="Baskerville 10 Pro"/>
              </a:rPr>
              <a:t>Photo Large</a:t>
            </a:r>
            <a:endParaRPr lang="en-US" sz="900" dirty="0">
              <a:latin typeface="Baskerville 10 Pro"/>
              <a:cs typeface="Baskerville 10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6198" y="3833091"/>
            <a:ext cx="1823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Baskerville 10 Pro"/>
                <a:cs typeface="Baskerville 10 Pro"/>
              </a:rPr>
              <a:t>Two Photos</a:t>
            </a:r>
            <a:endParaRPr lang="en-US" sz="900" dirty="0">
              <a:latin typeface="Baskerville 10 Pro"/>
              <a:cs typeface="Baskerville 10 Pr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8925" y="3833091"/>
            <a:ext cx="1823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Baskerville 10 Pro"/>
                <a:cs typeface="Baskerville 10 Pro"/>
              </a:rPr>
              <a:t>Text and Content Box</a:t>
            </a:r>
            <a:endParaRPr lang="en-US" sz="900" dirty="0">
              <a:latin typeface="Baskerville 10 Pro"/>
              <a:cs typeface="Baskerville 10 Pro"/>
            </a:endParaRPr>
          </a:p>
        </p:txBody>
      </p:sp>
      <p:pic>
        <p:nvPicPr>
          <p:cNvPr id="17" name="Picture 16" descr="Screen Shot 2017-01-03 at 11.25.26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42" y="4331596"/>
            <a:ext cx="1823741" cy="1025854"/>
          </a:xfrm>
          <a:prstGeom prst="rect">
            <a:avLst/>
          </a:prstGeom>
        </p:spPr>
      </p:pic>
      <p:pic>
        <p:nvPicPr>
          <p:cNvPr id="18" name="Picture 17" descr="Screen Shot 2017-01-03 at 11.25.31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470" y="4331596"/>
            <a:ext cx="1823741" cy="1025854"/>
          </a:xfrm>
          <a:prstGeom prst="rect">
            <a:avLst/>
          </a:prstGeom>
        </p:spPr>
      </p:pic>
      <p:pic>
        <p:nvPicPr>
          <p:cNvPr id="19" name="Picture 18" descr="Screen Shot 2017-01-03 at 11.25.37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198" y="4331596"/>
            <a:ext cx="1823741" cy="1025854"/>
          </a:xfrm>
          <a:prstGeom prst="rect">
            <a:avLst/>
          </a:prstGeom>
        </p:spPr>
      </p:pic>
      <p:pic>
        <p:nvPicPr>
          <p:cNvPr id="20" name="Picture 19" descr="Screen Shot 2017-01-03 at 11.25.39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925" y="4331596"/>
            <a:ext cx="1823741" cy="102585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0742" y="5447915"/>
            <a:ext cx="1823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Baskerville 10 Pro"/>
                <a:cs typeface="Baskerville 10 Pro"/>
              </a:rPr>
              <a:t>Text Left</a:t>
            </a:r>
            <a:endParaRPr lang="en-US" sz="900" dirty="0">
              <a:latin typeface="Baskerville 10 Pro"/>
              <a:cs typeface="Baskerville 10 Pr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63469" y="5447915"/>
            <a:ext cx="1823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Baskerville 10 Pro"/>
                <a:cs typeface="Baskerville 10 Pro"/>
              </a:rPr>
              <a:t>Two Textbox</a:t>
            </a:r>
            <a:endParaRPr lang="en-US" sz="900" dirty="0">
              <a:latin typeface="Baskerville 10 Pro"/>
              <a:cs typeface="Baskerville 10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6197" y="5447915"/>
            <a:ext cx="1823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Baskerville 10 Pro"/>
                <a:cs typeface="Baskerville 10 Pro"/>
              </a:rPr>
              <a:t>Text Box Large</a:t>
            </a:r>
            <a:endParaRPr lang="en-US" sz="900" dirty="0">
              <a:latin typeface="Baskerville 10 Pro"/>
              <a:cs typeface="Baskerville 10 Pr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88924" y="5447915"/>
            <a:ext cx="1823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Baskerville 10 Pro"/>
                <a:cs typeface="Baskerville 10 Pro"/>
              </a:rPr>
              <a:t>Blank Space</a:t>
            </a:r>
            <a:endParaRPr lang="en-US" sz="900" dirty="0">
              <a:latin typeface="Baskerville 10 Pro"/>
              <a:cs typeface="Baskerville 10 Pro"/>
            </a:endParaRPr>
          </a:p>
        </p:txBody>
      </p:sp>
    </p:spTree>
    <p:extLst>
      <p:ext uri="{BB962C8B-B14F-4D97-AF65-F5344CB8AC3E}">
        <p14:creationId xmlns:p14="http://schemas.microsoft.com/office/powerpoint/2010/main" val="35619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1-03 at 11.47.4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259" y="2569827"/>
            <a:ext cx="2628941" cy="147877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3463636" y="2863273"/>
            <a:ext cx="423334" cy="15086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56259" y="4464242"/>
            <a:ext cx="226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Baskerville 10 Pro"/>
                <a:cs typeface="Baskerville 10 Pro"/>
              </a:rPr>
              <a:t>Locate the image that you which to insert and select </a:t>
            </a:r>
            <a:r>
              <a:rPr lang="en-US" sz="900" cap="all" dirty="0" smtClean="0">
                <a:solidFill>
                  <a:srgbClr val="FF5F08"/>
                </a:solidFill>
                <a:latin typeface="Founders Grotesk Cond Bold"/>
                <a:cs typeface="Founders Grotesk Cond Bold"/>
              </a:rPr>
              <a:t>Insert</a:t>
            </a:r>
            <a:r>
              <a:rPr lang="en-US" sz="900" dirty="0" smtClean="0">
                <a:latin typeface="Baskerville 10 Pro"/>
                <a:cs typeface="Baskerville 10 Pro"/>
              </a:rPr>
              <a:t>. </a:t>
            </a:r>
            <a:endParaRPr lang="en-US" sz="900" dirty="0">
              <a:latin typeface="Founders Grotesk Cond Bold"/>
              <a:cs typeface="Founders Grotesk Cond Bol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743" y="4464242"/>
            <a:ext cx="226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Baskerville 10 Pro"/>
                <a:cs typeface="Baskerville 10 Pro"/>
              </a:rPr>
              <a:t>Click on the </a:t>
            </a:r>
            <a:r>
              <a:rPr lang="en-US" sz="900" cap="all" dirty="0" smtClean="0">
                <a:solidFill>
                  <a:srgbClr val="FF5F08"/>
                </a:solidFill>
                <a:latin typeface="Founders Grotesk Cond Bold"/>
                <a:cs typeface="Founders Grotesk Cond Bold"/>
              </a:rPr>
              <a:t>Picture </a:t>
            </a:r>
            <a:r>
              <a:rPr lang="en-US" sz="900" cap="all" dirty="0">
                <a:solidFill>
                  <a:srgbClr val="FF5F08"/>
                </a:solidFill>
                <a:latin typeface="Founders Grotesk Cond Bold"/>
                <a:cs typeface="Founders Grotesk Cond Bold"/>
              </a:rPr>
              <a:t>I</a:t>
            </a:r>
            <a:r>
              <a:rPr lang="en-US" sz="900" cap="all" dirty="0" smtClean="0">
                <a:solidFill>
                  <a:srgbClr val="FF5F08"/>
                </a:solidFill>
                <a:latin typeface="Founders Grotesk Cond Bold"/>
                <a:cs typeface="Founders Grotesk Cond Bold"/>
              </a:rPr>
              <a:t>con</a:t>
            </a:r>
            <a:r>
              <a:rPr lang="en-US" sz="900" dirty="0" smtClean="0">
                <a:solidFill>
                  <a:srgbClr val="FF5F08"/>
                </a:solidFill>
                <a:latin typeface="Baskerville 10 Pro"/>
                <a:cs typeface="Baskerville 10 Pro"/>
              </a:rPr>
              <a:t> </a:t>
            </a:r>
            <a:r>
              <a:rPr lang="en-US" sz="900" dirty="0" smtClean="0">
                <a:latin typeface="Baskerville 10 Pro"/>
                <a:cs typeface="Baskerville 10 Pro"/>
              </a:rPr>
              <a:t>in the </a:t>
            </a:r>
            <a:br>
              <a:rPr lang="en-US" sz="900" dirty="0" smtClean="0">
                <a:latin typeface="Baskerville 10 Pro"/>
                <a:cs typeface="Baskerville 10 Pro"/>
              </a:rPr>
            </a:br>
            <a:r>
              <a:rPr lang="en-US" sz="900" dirty="0" smtClean="0">
                <a:latin typeface="Baskerville 10 Pro"/>
                <a:cs typeface="Baskerville 10 Pro"/>
              </a:rPr>
              <a:t>image box.</a:t>
            </a:r>
            <a:endParaRPr lang="en-US" sz="900" dirty="0">
              <a:latin typeface="Baskerville 10 Pro"/>
              <a:cs typeface="Baskerville 10 Pro"/>
            </a:endParaRPr>
          </a:p>
        </p:txBody>
      </p:sp>
      <p:pic>
        <p:nvPicPr>
          <p:cNvPr id="3" name="Picture 2" descr="Screen Shot 2017-01-03 at 11.44.5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42" y="2569826"/>
            <a:ext cx="2628942" cy="147878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685030" y="3479032"/>
            <a:ext cx="1500909" cy="8928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Inserting images</a:t>
            </a:r>
            <a:endParaRPr lang="en-US" dirty="0"/>
          </a:p>
        </p:txBody>
      </p:sp>
      <p:pic>
        <p:nvPicPr>
          <p:cNvPr id="5" name="Picture 4" descr="Screen Shot 2017-01-03 at 11.48.06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514" y="2569826"/>
            <a:ext cx="2628941" cy="14787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57514" y="4464242"/>
            <a:ext cx="2262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Baskerville 10 Pro"/>
                <a:cs typeface="Baskerville 10 Pro"/>
              </a:rPr>
              <a:t>If you need to resize or reframe your image select the </a:t>
            </a:r>
            <a:r>
              <a:rPr lang="en-US" sz="900" dirty="0" smtClean="0">
                <a:solidFill>
                  <a:srgbClr val="FF5F08"/>
                </a:solidFill>
                <a:latin typeface="Founders Grotesk Cond Bold"/>
                <a:cs typeface="Founders Grotesk Cond Bold"/>
              </a:rPr>
              <a:t>CROP</a:t>
            </a:r>
            <a:r>
              <a:rPr lang="en-US" sz="900" dirty="0" smtClean="0">
                <a:latin typeface="Baskerville 10 Pro"/>
                <a:cs typeface="Baskerville 10 Pro"/>
              </a:rPr>
              <a:t> tool and then begin adjusting the image. </a:t>
            </a:r>
            <a:endParaRPr lang="en-US" sz="900" dirty="0">
              <a:latin typeface="Founders Grotesk Cond Bold"/>
              <a:cs typeface="Founders Grotesk Cond Bold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288424" y="3694545"/>
            <a:ext cx="1454728" cy="6773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7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Adding </a:t>
            </a:r>
            <a:r>
              <a:rPr lang="en-US" dirty="0" err="1" smtClean="0"/>
              <a:t>TExt</a:t>
            </a:r>
            <a:endParaRPr lang="en-US" dirty="0"/>
          </a:p>
        </p:txBody>
      </p:sp>
      <p:pic>
        <p:nvPicPr>
          <p:cNvPr id="5" name="Picture 4" descr="Screen Shot 2017-01-03 at 12.15.1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637" y="2362968"/>
            <a:ext cx="3727230" cy="280169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8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2139759" y="2971030"/>
            <a:ext cx="685029" cy="2078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6926" y="3086484"/>
            <a:ext cx="164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Baskerville 10 Pro"/>
                <a:cs typeface="Baskerville 10 Pro"/>
              </a:rPr>
              <a:t>To add a title click into </a:t>
            </a:r>
            <a:br>
              <a:rPr lang="en-US" sz="800" dirty="0" smtClean="0">
                <a:latin typeface="Baskerville 10 Pro"/>
                <a:cs typeface="Baskerville 10 Pro"/>
              </a:rPr>
            </a:br>
            <a:r>
              <a:rPr lang="en-US" sz="800" dirty="0" smtClean="0">
                <a:latin typeface="Baskerville 10 Pro"/>
                <a:cs typeface="Baskerville 10 Pro"/>
              </a:rPr>
              <a:t>the Title Text field.</a:t>
            </a:r>
          </a:p>
          <a:p>
            <a:r>
              <a:rPr lang="en-US" sz="800" dirty="0" smtClean="0">
                <a:latin typeface="Baskerville 10 Pro"/>
                <a:cs typeface="Baskerville 10 Pro"/>
              </a:rPr>
              <a:t>The text is automatically set to </a:t>
            </a:r>
            <a:r>
              <a:rPr lang="en-US" sz="800" dirty="0" err="1" smtClean="0">
                <a:latin typeface="Baskerville 10 Pro"/>
                <a:cs typeface="Baskerville 10 Pro"/>
              </a:rPr>
              <a:t>Birkbeck’s</a:t>
            </a:r>
            <a:r>
              <a:rPr lang="en-US" sz="800" dirty="0" smtClean="0">
                <a:latin typeface="Baskerville 10 Pro"/>
                <a:cs typeface="Baskerville 10 Pro"/>
              </a:rPr>
              <a:t> Title typeface, </a:t>
            </a:r>
            <a:r>
              <a:rPr lang="en-US" sz="800" b="1" dirty="0" smtClean="0">
                <a:latin typeface="Baskerville 10 Pro"/>
                <a:cs typeface="Baskerville 10 Pro"/>
              </a:rPr>
              <a:t>Founders Condensed</a:t>
            </a:r>
            <a:r>
              <a:rPr lang="en-US" sz="800" dirty="0">
                <a:latin typeface="Baskerville 10 Pro"/>
                <a:cs typeface="Baskerville 10 Pro"/>
              </a:rPr>
              <a:t>.</a:t>
            </a:r>
            <a:r>
              <a:rPr lang="en-US" sz="800" dirty="0" smtClean="0">
                <a:latin typeface="Baskerville 10 Pro"/>
                <a:cs typeface="Baskerville 10 Pro"/>
              </a:rPr>
              <a:t> </a:t>
            </a:r>
            <a:endParaRPr lang="en-US" sz="800" dirty="0">
              <a:latin typeface="Baskerville 10 Pro"/>
              <a:cs typeface="Baskerville 10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924" y="4418366"/>
            <a:ext cx="1823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Baskerville 10 Pro"/>
                <a:cs typeface="Baskerville 10 Pro"/>
              </a:rPr>
              <a:t>To add body text click </a:t>
            </a:r>
            <a:r>
              <a:rPr lang="en-US" sz="800" dirty="0">
                <a:latin typeface="Baskerville 10 Pro"/>
                <a:cs typeface="Baskerville 10 Pro"/>
              </a:rPr>
              <a:t>into </a:t>
            </a:r>
            <a:r>
              <a:rPr lang="en-US" sz="800" dirty="0" smtClean="0">
                <a:latin typeface="Baskerville 10 Pro"/>
                <a:cs typeface="Baskerville 10 Pro"/>
              </a:rPr>
              <a:t/>
            </a:r>
            <a:br>
              <a:rPr lang="en-US" sz="800" dirty="0" smtClean="0">
                <a:latin typeface="Baskerville 10 Pro"/>
                <a:cs typeface="Baskerville 10 Pro"/>
              </a:rPr>
            </a:br>
            <a:r>
              <a:rPr lang="en-US" sz="800" dirty="0" smtClean="0">
                <a:latin typeface="Baskerville 10 Pro"/>
                <a:cs typeface="Baskerville 10 Pro"/>
              </a:rPr>
              <a:t>the any text field (other than </a:t>
            </a:r>
            <a:br>
              <a:rPr lang="en-US" sz="800" dirty="0" smtClean="0">
                <a:latin typeface="Baskerville 10 Pro"/>
                <a:cs typeface="Baskerville 10 Pro"/>
              </a:rPr>
            </a:br>
            <a:r>
              <a:rPr lang="en-US" sz="800" dirty="0" smtClean="0">
                <a:latin typeface="Baskerville 10 Pro"/>
                <a:cs typeface="Baskerville 10 Pro"/>
              </a:rPr>
              <a:t>the </a:t>
            </a:r>
            <a:r>
              <a:rPr lang="en-US" sz="800" dirty="0">
                <a:latin typeface="Baskerville 10 Pro"/>
                <a:cs typeface="Baskerville 10 Pro"/>
              </a:rPr>
              <a:t>T</a:t>
            </a:r>
            <a:r>
              <a:rPr lang="en-US" sz="800" dirty="0" smtClean="0">
                <a:latin typeface="Baskerville 10 Pro"/>
                <a:cs typeface="Baskerville 10 Pro"/>
              </a:rPr>
              <a:t>itle </a:t>
            </a:r>
            <a:r>
              <a:rPr lang="en-US" sz="800" dirty="0">
                <a:latin typeface="Baskerville 10 Pro"/>
                <a:cs typeface="Baskerville 10 Pro"/>
              </a:rPr>
              <a:t>F</a:t>
            </a:r>
            <a:r>
              <a:rPr lang="en-US" sz="800" dirty="0" smtClean="0">
                <a:latin typeface="Baskerville 10 Pro"/>
                <a:cs typeface="Baskerville 10 Pro"/>
              </a:rPr>
              <a:t>ield).</a:t>
            </a:r>
            <a:endParaRPr lang="en-US" sz="800" dirty="0">
              <a:latin typeface="Baskerville 10 Pro"/>
              <a:cs typeface="Baskerville 10 Pro"/>
            </a:endParaRPr>
          </a:p>
          <a:p>
            <a:r>
              <a:rPr lang="en-US" sz="800" dirty="0">
                <a:latin typeface="Baskerville 10 Pro"/>
                <a:cs typeface="Baskerville 10 Pro"/>
              </a:rPr>
              <a:t>The text is automatically set to </a:t>
            </a:r>
            <a:r>
              <a:rPr lang="en-US" sz="800" dirty="0" err="1">
                <a:latin typeface="Baskerville 10 Pro"/>
                <a:cs typeface="Baskerville 10 Pro"/>
              </a:rPr>
              <a:t>Birkbeck’s</a:t>
            </a:r>
            <a:r>
              <a:rPr lang="en-US" sz="800" dirty="0">
                <a:latin typeface="Baskerville 10 Pro"/>
                <a:cs typeface="Baskerville 10 Pro"/>
              </a:rPr>
              <a:t> </a:t>
            </a:r>
            <a:r>
              <a:rPr lang="en-US" sz="800" dirty="0" smtClean="0">
                <a:latin typeface="Baskerville 10 Pro"/>
                <a:cs typeface="Baskerville 10 Pro"/>
              </a:rPr>
              <a:t>Body </a:t>
            </a:r>
            <a:r>
              <a:rPr lang="en-US" sz="800" dirty="0">
                <a:latin typeface="Baskerville 10 Pro"/>
                <a:cs typeface="Baskerville 10 Pro"/>
              </a:rPr>
              <a:t>typeface, </a:t>
            </a:r>
            <a:r>
              <a:rPr lang="en-US" sz="800" b="1" dirty="0" smtClean="0">
                <a:latin typeface="Baskerville 10 Pro"/>
                <a:cs typeface="Baskerville 10 Pro"/>
              </a:rPr>
              <a:t>Baskerville 10 Pro. </a:t>
            </a:r>
            <a:endParaRPr lang="en-US" sz="800" dirty="0">
              <a:latin typeface="Baskerville 10 Pro"/>
              <a:cs typeface="Baskerville 10 Pro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139759" y="4171758"/>
            <a:ext cx="685029" cy="2466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96803" y="3086484"/>
            <a:ext cx="184712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Founders Grotesk Cond Bold"/>
                <a:cs typeface="Founders Grotesk Cond Bold"/>
              </a:rPr>
              <a:t>NB</a:t>
            </a:r>
            <a:r>
              <a:rPr lang="en-US" sz="800" dirty="0" smtClean="0">
                <a:latin typeface="Founders Grotesk Cond Bold"/>
                <a:cs typeface="Founders Grotesk Cond Bold"/>
              </a:rPr>
              <a:t> </a:t>
            </a:r>
            <a:r>
              <a:rPr lang="en-US" sz="800" dirty="0" smtClean="0">
                <a:latin typeface="Baskerville 10 Pro"/>
                <a:cs typeface="Baskerville 10 Pro"/>
              </a:rPr>
              <a:t>If adding additional subtitle please ensure that are in the Founders Condensed typeface, in block capitals. All subtitle will also need to match the </a:t>
            </a:r>
            <a:r>
              <a:rPr lang="en-US" sz="800" dirty="0" err="1" smtClean="0">
                <a:latin typeface="Baskerville 10 Pro"/>
                <a:cs typeface="Baskerville 10 Pro"/>
              </a:rPr>
              <a:t>colour</a:t>
            </a:r>
            <a:r>
              <a:rPr lang="en-US" sz="800" dirty="0" smtClean="0">
                <a:latin typeface="Baskerville 10 Pro"/>
                <a:cs typeface="Baskerville 10 Pro"/>
              </a:rPr>
              <a:t> of the Content Slide that you are using. </a:t>
            </a:r>
            <a:endParaRPr lang="en-US" sz="800" dirty="0">
              <a:latin typeface="Baskerville 10 Pro"/>
              <a:cs typeface="Baskerville 10 Pro"/>
            </a:endParaRPr>
          </a:p>
        </p:txBody>
      </p:sp>
    </p:spTree>
    <p:extLst>
      <p:ext uri="{BB962C8B-B14F-4D97-AF65-F5344CB8AC3E}">
        <p14:creationId xmlns:p14="http://schemas.microsoft.com/office/powerpoint/2010/main" val="100153746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Colou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Slide Duot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ody Slides Yel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ody Slides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ody Slides M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Body Slides Pur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Body Slides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Body Slides Pi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2448</TotalTime>
  <Words>250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Title Slide Coloured</vt:lpstr>
      <vt:lpstr>Title Slide Image</vt:lpstr>
      <vt:lpstr>Title Slide Duotone</vt:lpstr>
      <vt:lpstr>Body Slides Yellow</vt:lpstr>
      <vt:lpstr>Body Slides Red</vt:lpstr>
      <vt:lpstr>Body Slides Mint</vt:lpstr>
      <vt:lpstr>Body Slides Purple</vt:lpstr>
      <vt:lpstr>Body Slides Blue</vt:lpstr>
      <vt:lpstr>Body Slides Pink</vt:lpstr>
      <vt:lpstr>Using the new birkbeck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Brown</dc:creator>
  <cp:lastModifiedBy>Jane Van de Ban</cp:lastModifiedBy>
  <cp:revision>119</cp:revision>
  <cp:lastPrinted>2016-12-13T17:21:18Z</cp:lastPrinted>
  <dcterms:created xsi:type="dcterms:W3CDTF">2016-11-29T08:30:00Z</dcterms:created>
  <dcterms:modified xsi:type="dcterms:W3CDTF">2017-04-10T16:49:40Z</dcterms:modified>
</cp:coreProperties>
</file>